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24"/>
  </p:notesMasterIdLst>
  <p:handoutMasterIdLst>
    <p:handoutMasterId r:id="rId25"/>
  </p:handoutMasterIdLst>
  <p:sldIdLst>
    <p:sldId id="256" r:id="rId2"/>
    <p:sldId id="257" r:id="rId3"/>
    <p:sldId id="259" r:id="rId4"/>
    <p:sldId id="260" r:id="rId5"/>
    <p:sldId id="261" r:id="rId6"/>
    <p:sldId id="258" r:id="rId7"/>
    <p:sldId id="262" r:id="rId8"/>
    <p:sldId id="263" r:id="rId9"/>
    <p:sldId id="264" r:id="rId10"/>
    <p:sldId id="265" r:id="rId11"/>
    <p:sldId id="266" r:id="rId12"/>
    <p:sldId id="267" r:id="rId13"/>
    <p:sldId id="268" r:id="rId14"/>
    <p:sldId id="277" r:id="rId15"/>
    <p:sldId id="269" r:id="rId16"/>
    <p:sldId id="270" r:id="rId17"/>
    <p:sldId id="271" r:id="rId18"/>
    <p:sldId id="272" r:id="rId19"/>
    <p:sldId id="275" r:id="rId20"/>
    <p:sldId id="276" r:id="rId21"/>
    <p:sldId id="274" r:id="rId22"/>
    <p:sldId id="273" r:id="rId23"/>
  </p:sldIdLst>
  <p:sldSz cx="9144000" cy="6858000" type="screen4x3"/>
  <p:notesSz cx="6858000" cy="9144000"/>
  <p:defaultTextStyle>
    <a:defPPr>
      <a:defRPr lang="en-US"/>
    </a:defPPr>
    <a:lvl1pPr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1pPr>
    <a:lvl2pPr marL="4572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2pPr>
    <a:lvl3pPr marL="9144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3pPr>
    <a:lvl4pPr marL="13716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4pPr>
    <a:lvl5pPr marL="1828800" algn="l" rtl="0" fontAlgn="base">
      <a:lnSpc>
        <a:spcPct val="80000"/>
      </a:lnSpc>
      <a:spcBef>
        <a:spcPct val="20000"/>
      </a:spcBef>
      <a:spcAft>
        <a:spcPct val="0"/>
      </a:spcAft>
      <a:buFont typeface="Arial" pitchFamily="34" charset="0"/>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bg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8000"/>
    <a:srgbClr val="CCECFF"/>
    <a:srgbClr val="FFFF99"/>
    <a:srgbClr val="FFFF66"/>
    <a:srgbClr val="9966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6" autoAdjust="0"/>
    <p:restoredTop sz="99628" autoAdjust="0"/>
  </p:normalViewPr>
  <p:slideViewPr>
    <p:cSldViewPr snapToGrid="0">
      <p:cViewPr>
        <p:scale>
          <a:sx n="110" d="100"/>
          <a:sy n="110" d="100"/>
        </p:scale>
        <p:origin x="-174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2D8EAA22-BA97-41A0-A093-8197920CB6AE}" type="datetime1">
              <a:rPr lang="en-US"/>
              <a:pPr>
                <a:defRPr/>
              </a:pPr>
              <a:t>12/4/2014</a:t>
            </a:fld>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atin typeface="Arial" charset="0"/>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Arial" charset="0"/>
              </a:defRPr>
            </a:lvl1pPr>
          </a:lstStyle>
          <a:p>
            <a:pPr>
              <a:defRPr/>
            </a:pPr>
            <a:fld id="{C463B09F-13E2-4F39-874B-91E48D74578A}" type="slidenum">
              <a:rPr lang="en-US"/>
              <a:pPr>
                <a:defRPr/>
              </a:pPr>
              <a:t>‹#›</a:t>
            </a:fld>
            <a:endParaRPr lang="en-US"/>
          </a:p>
        </p:txBody>
      </p:sp>
      <p:sp>
        <p:nvSpPr>
          <p:cNvPr id="4102" name="Rectangle 6"/>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5D61C970-AD4B-42DE-A174-25C85C9C2B7C}"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142234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lnSpc>
                <a:spcPct val="100000"/>
              </a:lnSpc>
              <a:spcBef>
                <a:spcPct val="0"/>
              </a:spcBef>
              <a:buFontTx/>
              <a:buNone/>
              <a:defRPr sz="1000" i="1"/>
            </a:lvl1pPr>
          </a:lstStyle>
          <a:p>
            <a:pPr>
              <a:defRPr/>
            </a:pPr>
            <a:endParaRPr 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lnSpc>
                <a:spcPct val="100000"/>
              </a:lnSpc>
              <a:spcBef>
                <a:spcPct val="0"/>
              </a:spcBef>
              <a:buFontTx/>
              <a:buNone/>
              <a:defRPr sz="1000" i="1"/>
            </a:lvl1pPr>
          </a:lstStyle>
          <a:p>
            <a:pPr>
              <a:defRPr/>
            </a:pPr>
            <a:fld id="{9F7B77E8-6E8B-445C-B638-2CE09F42376E}" type="datetime1">
              <a:rPr lang="en-US"/>
              <a:pPr>
                <a:defRPr/>
              </a:pPr>
              <a:t>12/4/2014</a:t>
            </a:fld>
            <a:endParaRPr 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lnSpc>
                <a:spcPct val="100000"/>
              </a:lnSpc>
              <a:spcBef>
                <a:spcPct val="0"/>
              </a:spcBef>
              <a:buFontTx/>
              <a:buNone/>
              <a:defRPr sz="1000" i="1"/>
            </a:lvl1pPr>
          </a:lstStyle>
          <a:p>
            <a:pPr>
              <a:defRPr/>
            </a:pPr>
            <a:endParaRPr 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lnSpc>
                <a:spcPct val="100000"/>
              </a:lnSpc>
              <a:spcBef>
                <a:spcPct val="0"/>
              </a:spcBef>
              <a:buFontTx/>
              <a:buNone/>
              <a:defRPr sz="1000" i="1">
                <a:latin typeface="Times New Roman" charset="0"/>
              </a:defRPr>
            </a:lvl1pPr>
          </a:lstStyle>
          <a:p>
            <a:pPr>
              <a:defRPr/>
            </a:pPr>
            <a:fld id="{815DB4BB-78F5-4A3D-B2B8-A7C94C92CB26}" type="slidenum">
              <a:rPr lang="en-US"/>
              <a:pPr>
                <a:defRPr/>
              </a:pPr>
              <a:t>‹#›</a:t>
            </a:fld>
            <a:endParaRPr lang="en-US"/>
          </a:p>
        </p:txBody>
      </p:sp>
      <p:sp>
        <p:nvSpPr>
          <p:cNvPr id="2054" name="Rectangle 6"/>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9" name="Rectangle 7"/>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p:spPr>
      </p:sp>
      <p:sp>
        <p:nvSpPr>
          <p:cNvPr id="2056" name="Rectangle 8"/>
          <p:cNvSpPr>
            <a:spLocks noChangeArrowheads="1"/>
          </p:cNvSpPr>
          <p:nvPr/>
        </p:nvSpPr>
        <p:spPr bwMode="auto">
          <a:xfrm>
            <a:off x="6388100" y="8748713"/>
            <a:ext cx="401638" cy="304800"/>
          </a:xfrm>
          <a:prstGeom prst="rect">
            <a:avLst/>
          </a:prstGeom>
          <a:noFill/>
          <a:ln w="9525">
            <a:noFill/>
            <a:miter lim="800000"/>
            <a:headEnd/>
            <a:tailEnd/>
          </a:ln>
          <a:effectLst/>
        </p:spPr>
        <p:txBody>
          <a:bodyPr wrap="none" lIns="92075" tIns="46038" rIns="92075" bIns="46038" anchor="ctr">
            <a:spAutoFit/>
          </a:bodyPr>
          <a:lstStyle/>
          <a:p>
            <a:pPr algn="r" eaLnBrk="0" hangingPunct="0">
              <a:lnSpc>
                <a:spcPct val="100000"/>
              </a:lnSpc>
              <a:spcBef>
                <a:spcPct val="0"/>
              </a:spcBef>
              <a:buFontTx/>
              <a:buNone/>
              <a:defRPr/>
            </a:pPr>
            <a:fld id="{2AFDDDD7-477E-4D70-9767-8696D408922B}" type="slidenum">
              <a:rPr lang="en-US" sz="1400">
                <a:latin typeface="Arial" charset="0"/>
              </a:rPr>
              <a:pPr algn="r" eaLnBrk="0" hangingPunct="0">
                <a:lnSpc>
                  <a:spcPct val="100000"/>
                </a:lnSpc>
                <a:spcBef>
                  <a:spcPct val="0"/>
                </a:spcBef>
                <a:buFontTx/>
                <a:buNone/>
                <a:defRPr/>
              </a:pPr>
              <a:t>‹#›</a:t>
            </a:fld>
            <a:endParaRPr lang="en-US" sz="1400">
              <a:latin typeface="Arial" charset="0"/>
            </a:endParaRPr>
          </a:p>
        </p:txBody>
      </p:sp>
    </p:spTree>
    <p:extLst>
      <p:ext uri="{BB962C8B-B14F-4D97-AF65-F5344CB8AC3E}">
        <p14:creationId xmlns:p14="http://schemas.microsoft.com/office/powerpoint/2010/main" val="337055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p:spPr>
        <p:txBody>
          <a:bodyPr/>
          <a:lstStyle/>
          <a:p>
            <a:fld id="{CDC21820-F87F-48D7-B7D9-6283B6AC4213}" type="slidenum">
              <a:rPr lang="en-US" smtClean="0">
                <a:latin typeface="Times New Roman" pitchFamily="18" charset="0"/>
              </a:rPr>
              <a:pPr/>
              <a:t>1</a:t>
            </a:fld>
            <a:endParaRPr lang="en-US" smtClean="0">
              <a:latin typeface="Times New Roman" pitchFamily="18" charset="0"/>
            </a:endParaRPr>
          </a:p>
        </p:txBody>
      </p:sp>
      <p:sp>
        <p:nvSpPr>
          <p:cNvPr id="2457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9D3078F-E9BB-4678-AC30-9CE59586A768}" type="slidenum">
              <a:rPr lang="en-US" sz="1000" i="1"/>
              <a:pPr algn="r" eaLnBrk="0" hangingPunct="0">
                <a:lnSpc>
                  <a:spcPct val="100000"/>
                </a:lnSpc>
                <a:spcBef>
                  <a:spcPct val="0"/>
                </a:spcBef>
                <a:buFontTx/>
                <a:buNone/>
              </a:pPr>
              <a:t>1</a:t>
            </a:fld>
            <a:endParaRPr lang="en-US" sz="1000" i="1"/>
          </a:p>
        </p:txBody>
      </p:sp>
      <p:sp>
        <p:nvSpPr>
          <p:cNvPr id="24580" name="Rectangle 2"/>
          <p:cNvSpPr>
            <a:spLocks noGrp="1" noRot="1" noChangeAspect="1" noChangeArrowheads="1" noTextEdit="1"/>
          </p:cNvSpPr>
          <p:nvPr>
            <p:ph type="sldImg"/>
          </p:nvPr>
        </p:nvSpPr>
        <p:spPr>
          <a:xfrm>
            <a:off x="1150938" y="692150"/>
            <a:ext cx="4556125" cy="3416300"/>
          </a:xfrm>
          <a:ln cap="flat"/>
        </p:spPr>
      </p:sp>
      <p:sp>
        <p:nvSpPr>
          <p:cNvPr id="2458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6DC1642-69EA-4D2A-A06E-925E23AB332E}" type="slidenum">
              <a:rPr lang="en-US" sz="1000" i="1"/>
              <a:pPr algn="r" eaLnBrk="0" hangingPunct="0">
                <a:lnSpc>
                  <a:spcPct val="100000"/>
                </a:lnSpc>
                <a:spcBef>
                  <a:spcPct val="0"/>
                </a:spcBef>
                <a:buFontTx/>
                <a:buNone/>
              </a:pPr>
              <a:t>10</a:t>
            </a:fld>
            <a:endParaRPr lang="en-US" sz="1000" i="1"/>
          </a:p>
        </p:txBody>
      </p:sp>
      <p:sp>
        <p:nvSpPr>
          <p:cNvPr id="3379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A7BA5AF-28F5-4034-85BB-0E673348D437}" type="slidenum">
              <a:rPr lang="en-US" sz="1000" i="1"/>
              <a:pPr algn="r" eaLnBrk="0" hangingPunct="0">
                <a:lnSpc>
                  <a:spcPct val="100000"/>
                </a:lnSpc>
                <a:spcBef>
                  <a:spcPct val="0"/>
                </a:spcBef>
                <a:buFontTx/>
                <a:buNone/>
              </a:pPr>
              <a:t>10</a:t>
            </a:fld>
            <a:endParaRPr lang="en-US" sz="1000" i="1"/>
          </a:p>
        </p:txBody>
      </p:sp>
      <p:sp>
        <p:nvSpPr>
          <p:cNvPr id="33796" name="Rectangle 2"/>
          <p:cNvSpPr>
            <a:spLocks noGrp="1" noRot="1" noChangeAspect="1" noChangeArrowheads="1" noTextEdit="1"/>
          </p:cNvSpPr>
          <p:nvPr>
            <p:ph type="sldImg"/>
          </p:nvPr>
        </p:nvSpPr>
        <p:spPr>
          <a:xfrm>
            <a:off x="1150938" y="692150"/>
            <a:ext cx="4556125" cy="3416300"/>
          </a:xfrm>
          <a:ln cap="flat"/>
        </p:spPr>
      </p:sp>
      <p:sp>
        <p:nvSpPr>
          <p:cNvPr id="3379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6D552EF-6A9C-4195-9537-4EF4A0F14E3F}" type="slidenum">
              <a:rPr lang="en-US" sz="1000" i="1"/>
              <a:pPr algn="r" eaLnBrk="0" hangingPunct="0">
                <a:lnSpc>
                  <a:spcPct val="100000"/>
                </a:lnSpc>
                <a:spcBef>
                  <a:spcPct val="0"/>
                </a:spcBef>
                <a:buFontTx/>
                <a:buNone/>
              </a:pPr>
              <a:t>11</a:t>
            </a:fld>
            <a:endParaRPr lang="en-US" sz="1000" i="1"/>
          </a:p>
        </p:txBody>
      </p:sp>
      <p:sp>
        <p:nvSpPr>
          <p:cNvPr id="3481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7B7C7A92-77D7-4390-86A5-7BCFF5A44388}" type="slidenum">
              <a:rPr lang="en-US" sz="1000" i="1"/>
              <a:pPr algn="r" eaLnBrk="0" hangingPunct="0">
                <a:lnSpc>
                  <a:spcPct val="100000"/>
                </a:lnSpc>
                <a:spcBef>
                  <a:spcPct val="0"/>
                </a:spcBef>
                <a:buFontTx/>
                <a:buNone/>
              </a:pPr>
              <a:t>11</a:t>
            </a:fld>
            <a:endParaRPr lang="en-US" sz="1000" i="1"/>
          </a:p>
        </p:txBody>
      </p:sp>
      <p:sp>
        <p:nvSpPr>
          <p:cNvPr id="34820" name="Rectangle 2"/>
          <p:cNvSpPr>
            <a:spLocks noGrp="1" noRot="1" noChangeAspect="1" noChangeArrowheads="1" noTextEdit="1"/>
          </p:cNvSpPr>
          <p:nvPr>
            <p:ph type="sldImg"/>
          </p:nvPr>
        </p:nvSpPr>
        <p:spPr>
          <a:xfrm>
            <a:off x="1150938" y="692150"/>
            <a:ext cx="4556125" cy="3416300"/>
          </a:xfrm>
          <a:ln cap="flat"/>
        </p:spPr>
      </p:sp>
      <p:sp>
        <p:nvSpPr>
          <p:cNvPr id="3482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55581DA-A5E5-4833-BBEF-0142BF09924E}" type="slidenum">
              <a:rPr lang="en-US" sz="1000" i="1"/>
              <a:pPr algn="r" eaLnBrk="0" hangingPunct="0">
                <a:lnSpc>
                  <a:spcPct val="100000"/>
                </a:lnSpc>
                <a:spcBef>
                  <a:spcPct val="0"/>
                </a:spcBef>
                <a:buFontTx/>
                <a:buNone/>
              </a:pPr>
              <a:t>12</a:t>
            </a:fld>
            <a:endParaRPr lang="en-US" sz="1000" i="1"/>
          </a:p>
        </p:txBody>
      </p:sp>
      <p:sp>
        <p:nvSpPr>
          <p:cNvPr id="3584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2C56F7E-4C17-425E-BE91-CC2228750232}" type="slidenum">
              <a:rPr lang="en-US" sz="1000" i="1"/>
              <a:pPr algn="r" eaLnBrk="0" hangingPunct="0">
                <a:lnSpc>
                  <a:spcPct val="100000"/>
                </a:lnSpc>
                <a:spcBef>
                  <a:spcPct val="0"/>
                </a:spcBef>
                <a:buFontTx/>
                <a:buNone/>
              </a:pPr>
              <a:t>12</a:t>
            </a:fld>
            <a:endParaRPr lang="en-US" sz="1000" i="1"/>
          </a:p>
        </p:txBody>
      </p:sp>
      <p:sp>
        <p:nvSpPr>
          <p:cNvPr id="35844" name="Rectangle 2"/>
          <p:cNvSpPr>
            <a:spLocks noGrp="1" noRot="1" noChangeAspect="1" noChangeArrowheads="1" noTextEdit="1"/>
          </p:cNvSpPr>
          <p:nvPr>
            <p:ph type="sldImg"/>
          </p:nvPr>
        </p:nvSpPr>
        <p:spPr>
          <a:xfrm>
            <a:off x="1150938" y="692150"/>
            <a:ext cx="4556125" cy="3416300"/>
          </a:xfrm>
          <a:ln cap="flat"/>
        </p:spPr>
      </p:sp>
      <p:sp>
        <p:nvSpPr>
          <p:cNvPr id="3584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5621D80-15F9-4584-86D5-2D280852CA60}" type="slidenum">
              <a:rPr lang="en-US" sz="1000" i="1"/>
              <a:pPr algn="r" eaLnBrk="0" hangingPunct="0">
                <a:lnSpc>
                  <a:spcPct val="100000"/>
                </a:lnSpc>
                <a:spcBef>
                  <a:spcPct val="0"/>
                </a:spcBef>
                <a:buFontTx/>
                <a:buNone/>
              </a:pPr>
              <a:t>13</a:t>
            </a:fld>
            <a:endParaRPr lang="en-US" sz="1000" i="1"/>
          </a:p>
        </p:txBody>
      </p:sp>
      <p:sp>
        <p:nvSpPr>
          <p:cNvPr id="368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A5B7A7D-6AFD-4238-B5DB-4A8B50AAFC9F}" type="slidenum">
              <a:rPr lang="en-US" sz="1000" i="1"/>
              <a:pPr algn="r" eaLnBrk="0" hangingPunct="0">
                <a:lnSpc>
                  <a:spcPct val="100000"/>
                </a:lnSpc>
                <a:spcBef>
                  <a:spcPct val="0"/>
                </a:spcBef>
                <a:buFontTx/>
                <a:buNone/>
              </a:pPr>
              <a:t>13</a:t>
            </a:fld>
            <a:endParaRPr lang="en-US" sz="1000" i="1"/>
          </a:p>
        </p:txBody>
      </p:sp>
      <p:sp>
        <p:nvSpPr>
          <p:cNvPr id="36868" name="Rectangle 2"/>
          <p:cNvSpPr>
            <a:spLocks noGrp="1" noRot="1" noChangeAspect="1" noChangeArrowheads="1" noTextEdit="1"/>
          </p:cNvSpPr>
          <p:nvPr>
            <p:ph type="sldImg"/>
          </p:nvPr>
        </p:nvSpPr>
        <p:spPr>
          <a:xfrm>
            <a:off x="1150938" y="692150"/>
            <a:ext cx="4556125" cy="3416300"/>
          </a:xfrm>
          <a:ln cap="flat"/>
        </p:spPr>
      </p:sp>
      <p:sp>
        <p:nvSpPr>
          <p:cNvPr id="368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5621D80-15F9-4584-86D5-2D280852CA60}" type="slidenum">
              <a:rPr lang="en-US" sz="1000" i="1"/>
              <a:pPr algn="r" eaLnBrk="0" hangingPunct="0">
                <a:lnSpc>
                  <a:spcPct val="100000"/>
                </a:lnSpc>
                <a:spcBef>
                  <a:spcPct val="0"/>
                </a:spcBef>
                <a:buFontTx/>
                <a:buNone/>
              </a:pPr>
              <a:t>14</a:t>
            </a:fld>
            <a:endParaRPr lang="en-US" sz="1000" i="1"/>
          </a:p>
        </p:txBody>
      </p:sp>
      <p:sp>
        <p:nvSpPr>
          <p:cNvPr id="3686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A5B7A7D-6AFD-4238-B5DB-4A8B50AAFC9F}" type="slidenum">
              <a:rPr lang="en-US" sz="1000" i="1"/>
              <a:pPr algn="r" eaLnBrk="0" hangingPunct="0">
                <a:lnSpc>
                  <a:spcPct val="100000"/>
                </a:lnSpc>
                <a:spcBef>
                  <a:spcPct val="0"/>
                </a:spcBef>
                <a:buFontTx/>
                <a:buNone/>
              </a:pPr>
              <a:t>14</a:t>
            </a:fld>
            <a:endParaRPr lang="en-US" sz="1000" i="1"/>
          </a:p>
        </p:txBody>
      </p:sp>
      <p:sp>
        <p:nvSpPr>
          <p:cNvPr id="36868" name="Rectangle 2"/>
          <p:cNvSpPr>
            <a:spLocks noGrp="1" noRot="1" noChangeAspect="1" noChangeArrowheads="1" noTextEdit="1"/>
          </p:cNvSpPr>
          <p:nvPr>
            <p:ph type="sldImg"/>
          </p:nvPr>
        </p:nvSpPr>
        <p:spPr>
          <a:xfrm>
            <a:off x="1150938" y="692150"/>
            <a:ext cx="4556125" cy="3416300"/>
          </a:xfrm>
          <a:ln cap="flat"/>
        </p:spPr>
      </p:sp>
      <p:sp>
        <p:nvSpPr>
          <p:cNvPr id="3686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ACCE45D-EDF0-42E4-A696-F4574587A23D}" type="slidenum">
              <a:rPr lang="en-US" sz="1000" i="1"/>
              <a:pPr algn="r" eaLnBrk="0" hangingPunct="0">
                <a:lnSpc>
                  <a:spcPct val="100000"/>
                </a:lnSpc>
                <a:spcBef>
                  <a:spcPct val="0"/>
                </a:spcBef>
                <a:buFontTx/>
                <a:buNone/>
              </a:pPr>
              <a:t>15</a:t>
            </a:fld>
            <a:endParaRPr lang="en-US" sz="1000" i="1"/>
          </a:p>
        </p:txBody>
      </p:sp>
      <p:sp>
        <p:nvSpPr>
          <p:cNvPr id="3789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D653ED3-7D13-4022-8A6A-5B9845DC6CF8}" type="slidenum">
              <a:rPr lang="en-US" sz="1000" i="1"/>
              <a:pPr algn="r" eaLnBrk="0" hangingPunct="0">
                <a:lnSpc>
                  <a:spcPct val="100000"/>
                </a:lnSpc>
                <a:spcBef>
                  <a:spcPct val="0"/>
                </a:spcBef>
                <a:buFontTx/>
                <a:buNone/>
              </a:pPr>
              <a:t>15</a:t>
            </a:fld>
            <a:endParaRPr lang="en-US" sz="1000" i="1"/>
          </a:p>
        </p:txBody>
      </p:sp>
      <p:sp>
        <p:nvSpPr>
          <p:cNvPr id="37892" name="Rectangle 2"/>
          <p:cNvSpPr>
            <a:spLocks noGrp="1" noRot="1" noChangeAspect="1" noChangeArrowheads="1" noTextEdit="1"/>
          </p:cNvSpPr>
          <p:nvPr>
            <p:ph type="sldImg"/>
          </p:nvPr>
        </p:nvSpPr>
        <p:spPr>
          <a:xfrm>
            <a:off x="1150938" y="692150"/>
            <a:ext cx="4556125" cy="3416300"/>
          </a:xfrm>
          <a:ln cap="flat"/>
        </p:spPr>
      </p:sp>
      <p:sp>
        <p:nvSpPr>
          <p:cNvPr id="3789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2065895-CDB4-4878-A884-CC1121BC101A}" type="slidenum">
              <a:rPr lang="en-US" sz="1000" i="1"/>
              <a:pPr algn="r" eaLnBrk="0" hangingPunct="0">
                <a:lnSpc>
                  <a:spcPct val="100000"/>
                </a:lnSpc>
                <a:spcBef>
                  <a:spcPct val="0"/>
                </a:spcBef>
                <a:buFontTx/>
                <a:buNone/>
              </a:pPr>
              <a:t>16</a:t>
            </a:fld>
            <a:endParaRPr lang="en-US" sz="1000" i="1"/>
          </a:p>
        </p:txBody>
      </p:sp>
      <p:sp>
        <p:nvSpPr>
          <p:cNvPr id="3891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0D8F7AB9-7A18-4D8D-A440-51BD735DAD4B}" type="slidenum">
              <a:rPr lang="en-US" sz="1000" i="1"/>
              <a:pPr algn="r" eaLnBrk="0" hangingPunct="0">
                <a:lnSpc>
                  <a:spcPct val="100000"/>
                </a:lnSpc>
                <a:spcBef>
                  <a:spcPct val="0"/>
                </a:spcBef>
                <a:buFontTx/>
                <a:buNone/>
              </a:pPr>
              <a:t>16</a:t>
            </a:fld>
            <a:endParaRPr lang="en-US" sz="1000" i="1"/>
          </a:p>
        </p:txBody>
      </p:sp>
      <p:sp>
        <p:nvSpPr>
          <p:cNvPr id="38916" name="Rectangle 2"/>
          <p:cNvSpPr>
            <a:spLocks noGrp="1" noRot="1" noChangeAspect="1" noChangeArrowheads="1" noTextEdit="1"/>
          </p:cNvSpPr>
          <p:nvPr>
            <p:ph type="sldImg"/>
          </p:nvPr>
        </p:nvSpPr>
        <p:spPr>
          <a:xfrm>
            <a:off x="1150938" y="692150"/>
            <a:ext cx="4556125" cy="3416300"/>
          </a:xfrm>
          <a:ln cap="flat"/>
        </p:spPr>
      </p:sp>
      <p:sp>
        <p:nvSpPr>
          <p:cNvPr id="3891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8906E75-09E2-40ED-8452-CCCAA7A0248A}" type="slidenum">
              <a:rPr lang="en-US" sz="1000" i="1"/>
              <a:pPr algn="r" eaLnBrk="0" hangingPunct="0">
                <a:lnSpc>
                  <a:spcPct val="100000"/>
                </a:lnSpc>
                <a:spcBef>
                  <a:spcPct val="0"/>
                </a:spcBef>
                <a:buFontTx/>
                <a:buNone/>
              </a:pPr>
              <a:t>17</a:t>
            </a:fld>
            <a:endParaRPr lang="en-US" sz="1000" i="1"/>
          </a:p>
        </p:txBody>
      </p:sp>
      <p:sp>
        <p:nvSpPr>
          <p:cNvPr id="3993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47FC0CCC-5531-4B78-85B3-EC377A63EFBB}" type="slidenum">
              <a:rPr lang="en-US" sz="1000" i="1"/>
              <a:pPr algn="r" eaLnBrk="0" hangingPunct="0">
                <a:lnSpc>
                  <a:spcPct val="100000"/>
                </a:lnSpc>
                <a:spcBef>
                  <a:spcPct val="0"/>
                </a:spcBef>
                <a:buFontTx/>
                <a:buNone/>
              </a:pPr>
              <a:t>17</a:t>
            </a:fld>
            <a:endParaRPr lang="en-US" sz="1000" i="1"/>
          </a:p>
        </p:txBody>
      </p:sp>
      <p:sp>
        <p:nvSpPr>
          <p:cNvPr id="39940" name="Rectangle 2"/>
          <p:cNvSpPr>
            <a:spLocks noGrp="1" noRot="1" noChangeAspect="1" noChangeArrowheads="1" noTextEdit="1"/>
          </p:cNvSpPr>
          <p:nvPr>
            <p:ph type="sldImg"/>
          </p:nvPr>
        </p:nvSpPr>
        <p:spPr>
          <a:xfrm>
            <a:off x="1150938" y="692150"/>
            <a:ext cx="4556125" cy="3416300"/>
          </a:xfrm>
          <a:ln cap="flat"/>
        </p:spPr>
      </p:sp>
      <p:sp>
        <p:nvSpPr>
          <p:cNvPr id="3994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0464C03-9278-4631-A204-E38888BAE901}" type="slidenum">
              <a:rPr lang="en-US" sz="1000" i="1"/>
              <a:pPr algn="r" eaLnBrk="0" hangingPunct="0">
                <a:lnSpc>
                  <a:spcPct val="100000"/>
                </a:lnSpc>
                <a:spcBef>
                  <a:spcPct val="0"/>
                </a:spcBef>
                <a:buFontTx/>
                <a:buNone/>
              </a:pPr>
              <a:t>18</a:t>
            </a:fld>
            <a:endParaRPr lang="en-US" sz="1000" i="1"/>
          </a:p>
        </p:txBody>
      </p:sp>
      <p:sp>
        <p:nvSpPr>
          <p:cNvPr id="4096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56770A7-01F4-4B53-B8C6-DAE1ABDCD3E7}" type="slidenum">
              <a:rPr lang="en-US" sz="1000" i="1"/>
              <a:pPr algn="r" eaLnBrk="0" hangingPunct="0">
                <a:lnSpc>
                  <a:spcPct val="100000"/>
                </a:lnSpc>
                <a:spcBef>
                  <a:spcPct val="0"/>
                </a:spcBef>
                <a:buFontTx/>
                <a:buNone/>
              </a:pPr>
              <a:t>18</a:t>
            </a:fld>
            <a:endParaRPr lang="en-US" sz="1000" i="1"/>
          </a:p>
        </p:txBody>
      </p:sp>
      <p:sp>
        <p:nvSpPr>
          <p:cNvPr id="40964" name="Rectangle 2"/>
          <p:cNvSpPr>
            <a:spLocks noGrp="1" noRot="1" noChangeAspect="1" noChangeArrowheads="1" noTextEdit="1"/>
          </p:cNvSpPr>
          <p:nvPr>
            <p:ph type="sldImg"/>
          </p:nvPr>
        </p:nvSpPr>
        <p:spPr>
          <a:xfrm>
            <a:off x="1150938" y="692150"/>
            <a:ext cx="4556125" cy="3416300"/>
          </a:xfrm>
          <a:ln cap="flat"/>
        </p:spPr>
      </p:sp>
      <p:sp>
        <p:nvSpPr>
          <p:cNvPr id="4096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8B68F7D-503E-4E9A-87E1-2B25D0994FF8}" type="slidenum">
              <a:rPr lang="en-US" sz="1000" i="1"/>
              <a:pPr algn="r" eaLnBrk="0" hangingPunct="0">
                <a:lnSpc>
                  <a:spcPct val="100000"/>
                </a:lnSpc>
                <a:spcBef>
                  <a:spcPct val="0"/>
                </a:spcBef>
                <a:buFontTx/>
                <a:buNone/>
              </a:pPr>
              <a:t>19</a:t>
            </a:fld>
            <a:endParaRPr lang="en-US" sz="1000" i="1"/>
          </a:p>
        </p:txBody>
      </p:sp>
      <p:sp>
        <p:nvSpPr>
          <p:cNvPr id="4198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EAD7C14-5A7E-4E45-A799-29F56A9C33E6}" type="slidenum">
              <a:rPr lang="en-US" sz="1000" i="1"/>
              <a:pPr algn="r" eaLnBrk="0" hangingPunct="0">
                <a:lnSpc>
                  <a:spcPct val="100000"/>
                </a:lnSpc>
                <a:spcBef>
                  <a:spcPct val="0"/>
                </a:spcBef>
                <a:buFontTx/>
                <a:buNone/>
              </a:pPr>
              <a:t>19</a:t>
            </a:fld>
            <a:endParaRPr lang="en-US" sz="1000" i="1"/>
          </a:p>
        </p:txBody>
      </p:sp>
      <p:sp>
        <p:nvSpPr>
          <p:cNvPr id="41988" name="Rectangle 2"/>
          <p:cNvSpPr>
            <a:spLocks noGrp="1" noRot="1" noChangeAspect="1" noChangeArrowheads="1" noTextEdit="1"/>
          </p:cNvSpPr>
          <p:nvPr>
            <p:ph type="sldImg"/>
          </p:nvPr>
        </p:nvSpPr>
        <p:spPr>
          <a:xfrm>
            <a:off x="1150938" y="692150"/>
            <a:ext cx="4556125" cy="3416300"/>
          </a:xfrm>
          <a:ln cap="flat"/>
        </p:spPr>
      </p:sp>
      <p:sp>
        <p:nvSpPr>
          <p:cNvPr id="4198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EDF58F4-C97E-432A-8994-04419BC98D56}" type="slidenum">
              <a:rPr lang="en-US" sz="1000" i="1"/>
              <a:pPr algn="r" eaLnBrk="0" hangingPunct="0">
                <a:lnSpc>
                  <a:spcPct val="100000"/>
                </a:lnSpc>
                <a:spcBef>
                  <a:spcPct val="0"/>
                </a:spcBef>
                <a:buFontTx/>
                <a:buNone/>
              </a:pPr>
              <a:t>2</a:t>
            </a:fld>
            <a:endParaRPr lang="en-US" sz="1000" i="1"/>
          </a:p>
        </p:txBody>
      </p:sp>
      <p:sp>
        <p:nvSpPr>
          <p:cNvPr id="2560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F42B485-C531-4027-988E-4F5C41CFD99A}" type="slidenum">
              <a:rPr lang="en-US" sz="1000" i="1"/>
              <a:pPr algn="r" eaLnBrk="0" hangingPunct="0">
                <a:lnSpc>
                  <a:spcPct val="100000"/>
                </a:lnSpc>
                <a:spcBef>
                  <a:spcPct val="0"/>
                </a:spcBef>
                <a:buFontTx/>
                <a:buNone/>
              </a:pPr>
              <a:t>2</a:t>
            </a:fld>
            <a:endParaRPr lang="en-US" sz="1000" i="1"/>
          </a:p>
        </p:txBody>
      </p:sp>
      <p:sp>
        <p:nvSpPr>
          <p:cNvPr id="25604" name="Rectangle 2"/>
          <p:cNvSpPr>
            <a:spLocks noGrp="1" noRot="1" noChangeAspect="1" noChangeArrowheads="1" noTextEdit="1"/>
          </p:cNvSpPr>
          <p:nvPr>
            <p:ph type="sldImg"/>
          </p:nvPr>
        </p:nvSpPr>
        <p:spPr>
          <a:xfrm>
            <a:off x="1150938" y="692150"/>
            <a:ext cx="4556125" cy="3416300"/>
          </a:xfrm>
          <a:ln cap="flat"/>
        </p:spPr>
      </p:sp>
      <p:sp>
        <p:nvSpPr>
          <p:cNvPr id="2560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546572D-E4A5-4785-A18F-0BAF0834A9DA}" type="slidenum">
              <a:rPr lang="en-US" sz="1000" i="1"/>
              <a:pPr algn="r" eaLnBrk="0" hangingPunct="0">
                <a:lnSpc>
                  <a:spcPct val="100000"/>
                </a:lnSpc>
                <a:spcBef>
                  <a:spcPct val="0"/>
                </a:spcBef>
                <a:buFontTx/>
                <a:buNone/>
              </a:pPr>
              <a:t>20</a:t>
            </a:fld>
            <a:endParaRPr lang="en-US" sz="1000" i="1"/>
          </a:p>
        </p:txBody>
      </p:sp>
      <p:sp>
        <p:nvSpPr>
          <p:cNvPr id="4301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C8DB3653-D705-474E-9FCE-0237FA6D68B3}" type="slidenum">
              <a:rPr lang="en-US" sz="1000" i="1"/>
              <a:pPr algn="r" eaLnBrk="0" hangingPunct="0">
                <a:lnSpc>
                  <a:spcPct val="100000"/>
                </a:lnSpc>
                <a:spcBef>
                  <a:spcPct val="0"/>
                </a:spcBef>
                <a:buFontTx/>
                <a:buNone/>
              </a:pPr>
              <a:t>20</a:t>
            </a:fld>
            <a:endParaRPr lang="en-US" sz="1000" i="1"/>
          </a:p>
        </p:txBody>
      </p:sp>
      <p:sp>
        <p:nvSpPr>
          <p:cNvPr id="43012" name="Rectangle 2"/>
          <p:cNvSpPr>
            <a:spLocks noGrp="1" noRot="1" noChangeAspect="1" noChangeArrowheads="1" noTextEdit="1"/>
          </p:cNvSpPr>
          <p:nvPr>
            <p:ph type="sldImg"/>
          </p:nvPr>
        </p:nvSpPr>
        <p:spPr>
          <a:xfrm>
            <a:off x="1150938" y="692150"/>
            <a:ext cx="4556125" cy="3416300"/>
          </a:xfrm>
          <a:ln cap="flat"/>
        </p:spPr>
      </p:sp>
      <p:sp>
        <p:nvSpPr>
          <p:cNvPr id="4301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4237659-478E-4257-8CF8-A053F2C29C63}" type="slidenum">
              <a:rPr lang="en-US" sz="1000" i="1"/>
              <a:pPr algn="r" eaLnBrk="0" hangingPunct="0">
                <a:lnSpc>
                  <a:spcPct val="100000"/>
                </a:lnSpc>
                <a:spcBef>
                  <a:spcPct val="0"/>
                </a:spcBef>
                <a:buFontTx/>
                <a:buNone/>
              </a:pPr>
              <a:t>21</a:t>
            </a:fld>
            <a:endParaRPr lang="en-US" sz="1000" i="1"/>
          </a:p>
        </p:txBody>
      </p:sp>
      <p:sp>
        <p:nvSpPr>
          <p:cNvPr id="4403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01CB813-4A28-486C-902E-6BDB50BB780C}" type="slidenum">
              <a:rPr lang="en-US" sz="1000" i="1"/>
              <a:pPr algn="r" eaLnBrk="0" hangingPunct="0">
                <a:lnSpc>
                  <a:spcPct val="100000"/>
                </a:lnSpc>
                <a:spcBef>
                  <a:spcPct val="0"/>
                </a:spcBef>
                <a:buFontTx/>
                <a:buNone/>
              </a:pPr>
              <a:t>21</a:t>
            </a:fld>
            <a:endParaRPr lang="en-US" sz="1000" i="1"/>
          </a:p>
        </p:txBody>
      </p:sp>
      <p:sp>
        <p:nvSpPr>
          <p:cNvPr id="44036" name="Rectangle 2"/>
          <p:cNvSpPr>
            <a:spLocks noGrp="1" noRot="1" noChangeAspect="1" noChangeArrowheads="1" noTextEdit="1"/>
          </p:cNvSpPr>
          <p:nvPr>
            <p:ph type="sldImg"/>
          </p:nvPr>
        </p:nvSpPr>
        <p:spPr>
          <a:xfrm>
            <a:off x="1150938" y="692150"/>
            <a:ext cx="4556125" cy="3416300"/>
          </a:xfrm>
          <a:ln cap="flat"/>
        </p:spPr>
      </p:sp>
      <p:sp>
        <p:nvSpPr>
          <p:cNvPr id="4403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B8ADE45-BEC9-481A-8F08-A5CD834D5A3F}" type="slidenum">
              <a:rPr lang="en-US" sz="1000" i="1"/>
              <a:pPr algn="r" eaLnBrk="0" hangingPunct="0">
                <a:lnSpc>
                  <a:spcPct val="100000"/>
                </a:lnSpc>
                <a:spcBef>
                  <a:spcPct val="0"/>
                </a:spcBef>
                <a:buFontTx/>
                <a:buNone/>
              </a:pPr>
              <a:t>22</a:t>
            </a:fld>
            <a:endParaRPr lang="en-US" sz="1000" i="1"/>
          </a:p>
        </p:txBody>
      </p:sp>
      <p:sp>
        <p:nvSpPr>
          <p:cNvPr id="4505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90D923E3-EB86-48C3-9565-71F4B59D51BF}" type="slidenum">
              <a:rPr lang="en-US" sz="1000" i="1"/>
              <a:pPr algn="r" eaLnBrk="0" hangingPunct="0">
                <a:lnSpc>
                  <a:spcPct val="100000"/>
                </a:lnSpc>
                <a:spcBef>
                  <a:spcPct val="0"/>
                </a:spcBef>
                <a:buFontTx/>
                <a:buNone/>
              </a:pPr>
              <a:t>22</a:t>
            </a:fld>
            <a:endParaRPr lang="en-US" sz="1000" i="1"/>
          </a:p>
        </p:txBody>
      </p:sp>
      <p:sp>
        <p:nvSpPr>
          <p:cNvPr id="45060" name="Rectangle 2"/>
          <p:cNvSpPr>
            <a:spLocks noGrp="1" noRot="1" noChangeAspect="1" noChangeArrowheads="1" noTextEdit="1"/>
          </p:cNvSpPr>
          <p:nvPr>
            <p:ph type="sldImg"/>
          </p:nvPr>
        </p:nvSpPr>
        <p:spPr>
          <a:xfrm>
            <a:off x="1150938" y="692150"/>
            <a:ext cx="4556125" cy="3416300"/>
          </a:xfrm>
          <a:ln cap="flat"/>
        </p:spPr>
      </p:sp>
      <p:sp>
        <p:nvSpPr>
          <p:cNvPr id="4506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603EC23-2A0B-4EE1-A5E2-F4CD786AF343}" type="slidenum">
              <a:rPr lang="en-US" sz="1000" i="1"/>
              <a:pPr algn="r" eaLnBrk="0" hangingPunct="0">
                <a:lnSpc>
                  <a:spcPct val="100000"/>
                </a:lnSpc>
                <a:spcBef>
                  <a:spcPct val="0"/>
                </a:spcBef>
                <a:buFontTx/>
                <a:buNone/>
              </a:pPr>
              <a:t>3</a:t>
            </a:fld>
            <a:endParaRPr lang="en-US" sz="1000" i="1"/>
          </a:p>
        </p:txBody>
      </p:sp>
      <p:sp>
        <p:nvSpPr>
          <p:cNvPr id="2662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E5352733-9AB4-4EAC-85DF-839F2D928163}" type="slidenum">
              <a:rPr lang="en-US" sz="1000" i="1"/>
              <a:pPr algn="r" eaLnBrk="0" hangingPunct="0">
                <a:lnSpc>
                  <a:spcPct val="100000"/>
                </a:lnSpc>
                <a:spcBef>
                  <a:spcPct val="0"/>
                </a:spcBef>
                <a:buFontTx/>
                <a:buNone/>
              </a:pPr>
              <a:t>3</a:t>
            </a:fld>
            <a:endParaRPr lang="en-US" sz="1000" i="1"/>
          </a:p>
        </p:txBody>
      </p:sp>
      <p:sp>
        <p:nvSpPr>
          <p:cNvPr id="26628" name="Rectangle 2"/>
          <p:cNvSpPr>
            <a:spLocks noGrp="1" noRot="1" noChangeAspect="1" noChangeArrowheads="1" noTextEdit="1"/>
          </p:cNvSpPr>
          <p:nvPr>
            <p:ph type="sldImg"/>
          </p:nvPr>
        </p:nvSpPr>
        <p:spPr>
          <a:xfrm>
            <a:off x="1150938" y="692150"/>
            <a:ext cx="4556125" cy="3416300"/>
          </a:xfrm>
          <a:ln cap="flat"/>
        </p:spPr>
      </p:sp>
      <p:sp>
        <p:nvSpPr>
          <p:cNvPr id="2662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D0A33DFC-999C-492D-9AF5-9E710777E723}" type="slidenum">
              <a:rPr lang="en-US" sz="1000" i="1"/>
              <a:pPr algn="r" eaLnBrk="0" hangingPunct="0">
                <a:lnSpc>
                  <a:spcPct val="100000"/>
                </a:lnSpc>
                <a:spcBef>
                  <a:spcPct val="0"/>
                </a:spcBef>
                <a:buFontTx/>
                <a:buNone/>
              </a:pPr>
              <a:t>4</a:t>
            </a:fld>
            <a:endParaRPr lang="en-US" sz="1000" i="1"/>
          </a:p>
        </p:txBody>
      </p:sp>
      <p:sp>
        <p:nvSpPr>
          <p:cNvPr id="2765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B6D067CA-CC2E-4EF9-95AC-EE2E9DCC617A}" type="slidenum">
              <a:rPr lang="en-US" sz="1000" i="1"/>
              <a:pPr algn="r" eaLnBrk="0" hangingPunct="0">
                <a:lnSpc>
                  <a:spcPct val="100000"/>
                </a:lnSpc>
                <a:spcBef>
                  <a:spcPct val="0"/>
                </a:spcBef>
                <a:buFontTx/>
                <a:buNone/>
              </a:pPr>
              <a:t>4</a:t>
            </a:fld>
            <a:endParaRPr lang="en-US" sz="1000" i="1"/>
          </a:p>
        </p:txBody>
      </p:sp>
      <p:sp>
        <p:nvSpPr>
          <p:cNvPr id="27652" name="Rectangle 2"/>
          <p:cNvSpPr>
            <a:spLocks noGrp="1" noRot="1" noChangeAspect="1" noChangeArrowheads="1" noTextEdit="1"/>
          </p:cNvSpPr>
          <p:nvPr>
            <p:ph type="sldImg"/>
          </p:nvPr>
        </p:nvSpPr>
        <p:spPr>
          <a:xfrm>
            <a:off x="1150938" y="692150"/>
            <a:ext cx="4556125" cy="3416300"/>
          </a:xfrm>
          <a:ln cap="flat"/>
        </p:spPr>
      </p:sp>
      <p:sp>
        <p:nvSpPr>
          <p:cNvPr id="2765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DE1199C-CCF5-4FDE-8BDB-98443D3A85BF}" type="slidenum">
              <a:rPr lang="en-US" sz="1000" i="1"/>
              <a:pPr algn="r" eaLnBrk="0" hangingPunct="0">
                <a:lnSpc>
                  <a:spcPct val="100000"/>
                </a:lnSpc>
                <a:spcBef>
                  <a:spcPct val="0"/>
                </a:spcBef>
                <a:buFontTx/>
                <a:buNone/>
              </a:pPr>
              <a:t>5</a:t>
            </a:fld>
            <a:endParaRPr lang="en-US" sz="1000" i="1"/>
          </a:p>
        </p:txBody>
      </p:sp>
      <p:sp>
        <p:nvSpPr>
          <p:cNvPr id="28675"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888BED29-2416-4B6B-B98C-A08DFDCD4C7B}" type="slidenum">
              <a:rPr lang="en-US" sz="1000" i="1"/>
              <a:pPr algn="r" eaLnBrk="0" hangingPunct="0">
                <a:lnSpc>
                  <a:spcPct val="100000"/>
                </a:lnSpc>
                <a:spcBef>
                  <a:spcPct val="0"/>
                </a:spcBef>
                <a:buFontTx/>
                <a:buNone/>
              </a:pPr>
              <a:t>5</a:t>
            </a:fld>
            <a:endParaRPr lang="en-US" sz="1000" i="1"/>
          </a:p>
        </p:txBody>
      </p:sp>
      <p:sp>
        <p:nvSpPr>
          <p:cNvPr id="28676" name="Rectangle 2"/>
          <p:cNvSpPr>
            <a:spLocks noGrp="1" noRot="1" noChangeAspect="1" noChangeArrowheads="1" noTextEdit="1"/>
          </p:cNvSpPr>
          <p:nvPr>
            <p:ph type="sldImg"/>
          </p:nvPr>
        </p:nvSpPr>
        <p:spPr>
          <a:xfrm>
            <a:off x="1150938" y="692150"/>
            <a:ext cx="4556125" cy="3416300"/>
          </a:xfrm>
          <a:ln cap="flat"/>
        </p:spPr>
      </p:sp>
      <p:sp>
        <p:nvSpPr>
          <p:cNvPr id="28677"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A19F7EB-1B5B-4D5D-9BD2-9C91307D429E}" type="slidenum">
              <a:rPr lang="en-US" sz="1000" i="1"/>
              <a:pPr algn="r" eaLnBrk="0" hangingPunct="0">
                <a:lnSpc>
                  <a:spcPct val="100000"/>
                </a:lnSpc>
                <a:spcBef>
                  <a:spcPct val="0"/>
                </a:spcBef>
                <a:buFontTx/>
                <a:buNone/>
              </a:pPr>
              <a:t>6</a:t>
            </a:fld>
            <a:endParaRPr lang="en-US" sz="1000" i="1"/>
          </a:p>
        </p:txBody>
      </p:sp>
      <p:sp>
        <p:nvSpPr>
          <p:cNvPr id="29699"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62CB4210-C36D-4404-B59C-7A9501C806B0}" type="slidenum">
              <a:rPr lang="en-US" sz="1000" i="1"/>
              <a:pPr algn="r" eaLnBrk="0" hangingPunct="0">
                <a:lnSpc>
                  <a:spcPct val="100000"/>
                </a:lnSpc>
                <a:spcBef>
                  <a:spcPct val="0"/>
                </a:spcBef>
                <a:buFontTx/>
                <a:buNone/>
              </a:pPr>
              <a:t>6</a:t>
            </a:fld>
            <a:endParaRPr lang="en-US" sz="1000" i="1"/>
          </a:p>
        </p:txBody>
      </p:sp>
      <p:sp>
        <p:nvSpPr>
          <p:cNvPr id="29700" name="Rectangle 2"/>
          <p:cNvSpPr>
            <a:spLocks noGrp="1" noRot="1" noChangeAspect="1" noChangeArrowheads="1" noTextEdit="1"/>
          </p:cNvSpPr>
          <p:nvPr>
            <p:ph type="sldImg"/>
          </p:nvPr>
        </p:nvSpPr>
        <p:spPr>
          <a:xfrm>
            <a:off x="1150938" y="692150"/>
            <a:ext cx="4556125" cy="3416300"/>
          </a:xfrm>
          <a:ln cap="flat"/>
        </p:spPr>
      </p:sp>
      <p:sp>
        <p:nvSpPr>
          <p:cNvPr id="29701"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F0D92A79-0A3C-4F92-A2D7-A4BD1DE6C1D9}" type="slidenum">
              <a:rPr lang="en-US" sz="1000" i="1"/>
              <a:pPr algn="r" eaLnBrk="0" hangingPunct="0">
                <a:lnSpc>
                  <a:spcPct val="100000"/>
                </a:lnSpc>
                <a:spcBef>
                  <a:spcPct val="0"/>
                </a:spcBef>
                <a:buFontTx/>
                <a:buNone/>
              </a:pPr>
              <a:t>7</a:t>
            </a:fld>
            <a:endParaRPr lang="en-US" sz="1000" i="1"/>
          </a:p>
        </p:txBody>
      </p:sp>
      <p:sp>
        <p:nvSpPr>
          <p:cNvPr id="30723"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19420D2-7A22-4BD9-956F-46FE170B4FA5}" type="slidenum">
              <a:rPr lang="en-US" sz="1000" i="1"/>
              <a:pPr algn="r" eaLnBrk="0" hangingPunct="0">
                <a:lnSpc>
                  <a:spcPct val="100000"/>
                </a:lnSpc>
                <a:spcBef>
                  <a:spcPct val="0"/>
                </a:spcBef>
                <a:buFontTx/>
                <a:buNone/>
              </a:pPr>
              <a:t>7</a:t>
            </a:fld>
            <a:endParaRPr lang="en-US" sz="1000" i="1"/>
          </a:p>
        </p:txBody>
      </p:sp>
      <p:sp>
        <p:nvSpPr>
          <p:cNvPr id="30724" name="Rectangle 2"/>
          <p:cNvSpPr>
            <a:spLocks noGrp="1" noRot="1" noChangeAspect="1" noChangeArrowheads="1" noTextEdit="1"/>
          </p:cNvSpPr>
          <p:nvPr>
            <p:ph type="sldImg"/>
          </p:nvPr>
        </p:nvSpPr>
        <p:spPr>
          <a:xfrm>
            <a:off x="1150938" y="692150"/>
            <a:ext cx="4556125" cy="3416300"/>
          </a:xfrm>
          <a:ln cap="flat"/>
        </p:spPr>
      </p:sp>
      <p:sp>
        <p:nvSpPr>
          <p:cNvPr id="3072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36B38D95-A5C5-4150-BEAC-1FB2F974D544}" type="slidenum">
              <a:rPr lang="en-US" sz="1000" i="1"/>
              <a:pPr algn="r" eaLnBrk="0" hangingPunct="0">
                <a:lnSpc>
                  <a:spcPct val="100000"/>
                </a:lnSpc>
                <a:spcBef>
                  <a:spcPct val="0"/>
                </a:spcBef>
                <a:buFontTx/>
                <a:buNone/>
              </a:pPr>
              <a:t>8</a:t>
            </a:fld>
            <a:endParaRPr lang="en-US" sz="1000" i="1"/>
          </a:p>
        </p:txBody>
      </p:sp>
      <p:sp>
        <p:nvSpPr>
          <p:cNvPr id="31747"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14C83FAF-56C3-4092-97E7-AA624D4CC278}" type="slidenum">
              <a:rPr lang="en-US" sz="1000" i="1"/>
              <a:pPr algn="r" eaLnBrk="0" hangingPunct="0">
                <a:lnSpc>
                  <a:spcPct val="100000"/>
                </a:lnSpc>
                <a:spcBef>
                  <a:spcPct val="0"/>
                </a:spcBef>
                <a:buFontTx/>
                <a:buNone/>
              </a:pPr>
              <a:t>8</a:t>
            </a:fld>
            <a:endParaRPr lang="en-US" sz="1000" i="1"/>
          </a:p>
        </p:txBody>
      </p:sp>
      <p:sp>
        <p:nvSpPr>
          <p:cNvPr id="31748" name="Rectangle 2"/>
          <p:cNvSpPr>
            <a:spLocks noGrp="1" noRot="1" noChangeAspect="1" noChangeArrowheads="1" noTextEdit="1"/>
          </p:cNvSpPr>
          <p:nvPr>
            <p:ph type="sldImg"/>
          </p:nvPr>
        </p:nvSpPr>
        <p:spPr>
          <a:xfrm>
            <a:off x="1150938" y="692150"/>
            <a:ext cx="4556125" cy="3416300"/>
          </a:xfrm>
          <a:ln cap="flat"/>
        </p:spPr>
      </p:sp>
      <p:sp>
        <p:nvSpPr>
          <p:cNvPr id="31749"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A1A73BBC-F494-4796-89B2-68BB0039CF18}" type="slidenum">
              <a:rPr lang="en-US" sz="1000" i="1"/>
              <a:pPr algn="r" eaLnBrk="0" hangingPunct="0">
                <a:lnSpc>
                  <a:spcPct val="100000"/>
                </a:lnSpc>
                <a:spcBef>
                  <a:spcPct val="0"/>
                </a:spcBef>
                <a:buFontTx/>
                <a:buNone/>
              </a:pPr>
              <a:t>9</a:t>
            </a:fld>
            <a:endParaRPr lang="en-US" sz="1000" i="1"/>
          </a:p>
        </p:txBody>
      </p:sp>
      <p:sp>
        <p:nvSpPr>
          <p:cNvPr id="32771" name="Rectangle 5"/>
          <p:cNvSpPr txBox="1">
            <a:spLocks noGrp="1" noChangeArrowheads="1"/>
          </p:cNvSpPr>
          <p:nvPr/>
        </p:nvSpPr>
        <p:spPr bwMode="auto">
          <a:xfrm>
            <a:off x="3886200" y="8686800"/>
            <a:ext cx="2971800" cy="457200"/>
          </a:xfrm>
          <a:prstGeom prst="rect">
            <a:avLst/>
          </a:prstGeom>
          <a:noFill/>
          <a:ln w="9525">
            <a:noFill/>
            <a:miter lim="800000"/>
            <a:headEnd/>
            <a:tailEnd/>
          </a:ln>
        </p:spPr>
        <p:txBody>
          <a:bodyPr lIns="19050" tIns="0" rIns="19050" bIns="0" anchor="b"/>
          <a:lstStyle/>
          <a:p>
            <a:pPr algn="r" eaLnBrk="0" hangingPunct="0">
              <a:lnSpc>
                <a:spcPct val="100000"/>
              </a:lnSpc>
              <a:spcBef>
                <a:spcPct val="0"/>
              </a:spcBef>
              <a:buFontTx/>
              <a:buNone/>
            </a:pPr>
            <a:fld id="{2570AD9F-6CDB-43A0-9774-D43741056B96}" type="slidenum">
              <a:rPr lang="en-US" sz="1000" i="1"/>
              <a:pPr algn="r" eaLnBrk="0" hangingPunct="0">
                <a:lnSpc>
                  <a:spcPct val="100000"/>
                </a:lnSpc>
                <a:spcBef>
                  <a:spcPct val="0"/>
                </a:spcBef>
                <a:buFontTx/>
                <a:buNone/>
              </a:pPr>
              <a:t>9</a:t>
            </a:fld>
            <a:endParaRPr lang="en-US" sz="1000" i="1"/>
          </a:p>
        </p:txBody>
      </p:sp>
      <p:sp>
        <p:nvSpPr>
          <p:cNvPr id="32772" name="Rectangle 2"/>
          <p:cNvSpPr>
            <a:spLocks noGrp="1" noRot="1" noChangeAspect="1" noChangeArrowheads="1" noTextEdit="1"/>
          </p:cNvSpPr>
          <p:nvPr>
            <p:ph type="sldImg"/>
          </p:nvPr>
        </p:nvSpPr>
        <p:spPr>
          <a:xfrm>
            <a:off x="1150938" y="692150"/>
            <a:ext cx="4556125" cy="3416300"/>
          </a:xfrm>
          <a:ln cap="flat"/>
        </p:spPr>
      </p:sp>
      <p:sp>
        <p:nvSpPr>
          <p:cNvPr id="32773"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2A754AF-294C-4B74-8677-7DFE5EDAFE22}" type="datetime1">
              <a:rPr lang="en-US" smtClean="0"/>
              <a:t>12/4/2014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D1C433-23D3-4E7E-A3E8-75211CD72F4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111323E-F679-43E0-B63E-EEF0BFBC8761}" type="datetime1">
              <a:rPr lang="en-US" smtClean="0"/>
              <a:t>12/4/2014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3D4E53-A7D9-462F-B741-47D077A8A01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0A7917E-2BFF-4ACE-AB67-42CF7CA22A0C}" type="datetime1">
              <a:rPr lang="en-US" smtClean="0"/>
              <a:t>12/4/2014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2963A0-0384-46FF-BE3D-8B94D745033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2FCD327-2180-4913-BA09-395CEB386F15}" type="datetime1">
              <a:rPr lang="en-US" smtClean="0"/>
              <a:t>12/4/2014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D76E9CB-0CB9-480D-BB7F-AA620667832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0F0E384-F0E8-47FF-BE18-F7DD6B9F1EA4}" type="datetime1">
              <a:rPr lang="en-US" smtClean="0"/>
              <a:t>12/4/2014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B0B299-ED71-4945-8230-001DE4DF387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A627924-C24E-4B3B-9389-78B0EE5ED775}" type="datetime1">
              <a:rPr lang="en-US" smtClean="0"/>
              <a:t>12/4/2014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9F63A2-7E8C-4BE8-B1EE-74EEC73E854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368D329-3738-4C53-AD36-6660D9EE55F5}" type="datetime1">
              <a:rPr lang="en-US" smtClean="0"/>
              <a:t>12/4/2014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D1A2C3B-4FBA-42D1-ADE8-65E7F86931E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EDEB0FF-3723-4083-B1E3-009A0339D3D4}" type="datetime1">
              <a:rPr lang="en-US" smtClean="0"/>
              <a:t>12/4/2014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9F0393B-3D31-46A5-9F5D-4395137F79D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744305-D128-4B55-B1AC-425B7EDE7D3F}" type="datetime1">
              <a:rPr lang="en-US" smtClean="0"/>
              <a:t>12/4/2014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AF3C3A8-3F46-4DAC-9026-E4C26F31AF3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8A1CC8B-C322-4A91-93E9-4B23977E8DD5}" type="datetime1">
              <a:rPr lang="en-US" smtClean="0"/>
              <a:t>12/4/2014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35022A-A132-44D0-9315-6A9DBBBEF15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35C57F9-F2C5-4EA4-B12A-9DFD4F65811F}" type="datetime1">
              <a:rPr lang="en-US" smtClean="0"/>
              <a:t>12/4/2014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A893DB-D995-41D8-A4BB-1C49B23EA54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nSpc>
                <a:spcPct val="100000"/>
              </a:lnSpc>
              <a:spcBef>
                <a:spcPct val="0"/>
              </a:spcBef>
              <a:buFontTx/>
              <a:buNone/>
              <a:defRPr sz="1200">
                <a:solidFill>
                  <a:srgbClr val="898989"/>
                </a:solidFill>
              </a:defRPr>
            </a:lvl1pPr>
          </a:lstStyle>
          <a:p>
            <a:pPr>
              <a:defRPr/>
            </a:pPr>
            <a:fld id="{355190D6-D9AD-426F-BAA5-1D79957D4154}" type="datetime1">
              <a:rPr lang="en-US" smtClean="0"/>
              <a:t>12/4/2014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lnSpc>
                <a:spcPct val="100000"/>
              </a:lnSpc>
              <a:spcBef>
                <a:spcPct val="0"/>
              </a:spcBef>
              <a:buFontTx/>
              <a:buNone/>
              <a:defRPr sz="1200">
                <a:solidFill>
                  <a:srgbClr val="898989"/>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100000"/>
              </a:lnSpc>
              <a:spcBef>
                <a:spcPct val="0"/>
              </a:spcBef>
              <a:buFontTx/>
              <a:buNone/>
              <a:defRPr sz="1200">
                <a:solidFill>
                  <a:schemeClr val="tx1">
                    <a:tint val="75000"/>
                  </a:schemeClr>
                </a:solidFill>
                <a:latin typeface="Times New Roman" charset="0"/>
              </a:defRPr>
            </a:lvl1pPr>
          </a:lstStyle>
          <a:p>
            <a:pPr>
              <a:defRPr/>
            </a:pPr>
            <a:fld id="{410E3AD5-1486-4C11-AED6-0DA386912FD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ctrTitle"/>
          </p:nvPr>
        </p:nvSpPr>
        <p:spPr>
          <a:xfrm>
            <a:off x="685800" y="0"/>
            <a:ext cx="7772400" cy="612775"/>
          </a:xfrm>
        </p:spPr>
        <p:txBody>
          <a:bodyPr/>
          <a:lstStyle/>
          <a:p>
            <a:pPr eaLnBrk="1" hangingPunct="1"/>
            <a:r>
              <a:rPr lang="en-US" sz="3200" b="1" u="sng" smtClean="0">
                <a:solidFill>
                  <a:schemeClr val="hlink"/>
                </a:solidFill>
                <a:latin typeface="Times New Roman" pitchFamily="18" charset="0"/>
              </a:rPr>
              <a:t>Chapter 11 – Pointer Variables</a:t>
            </a:r>
          </a:p>
        </p:txBody>
      </p:sp>
      <p:sp>
        <p:nvSpPr>
          <p:cNvPr id="2051" name="Text Box 4"/>
          <p:cNvSpPr txBox="1">
            <a:spLocks noChangeArrowheads="1"/>
          </p:cNvSpPr>
          <p:nvPr/>
        </p:nvSpPr>
        <p:spPr bwMode="auto">
          <a:xfrm>
            <a:off x="0" y="1312653"/>
            <a:ext cx="9144000" cy="3985706"/>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300" dirty="0"/>
              <a:t>Before introducing </a:t>
            </a:r>
            <a:r>
              <a:rPr lang="en-US" sz="2300" b="1" i="1" dirty="0"/>
              <a:t>pointer variables</a:t>
            </a:r>
            <a:r>
              <a:rPr lang="en-US" sz="2300" dirty="0"/>
              <a:t>, a little background in memory addresses, binary numbers, and hexadecimals numbers is helpful.</a:t>
            </a:r>
          </a:p>
          <a:p>
            <a:pPr>
              <a:lnSpc>
                <a:spcPct val="100000"/>
              </a:lnSpc>
              <a:spcBef>
                <a:spcPct val="0"/>
              </a:spcBef>
              <a:buFontTx/>
              <a:buNone/>
              <a:tabLst>
                <a:tab pos="465138" algn="l"/>
              </a:tabLst>
            </a:pPr>
            <a:r>
              <a:rPr lang="en-US" sz="2300" b="1" u="sng" dirty="0">
                <a:solidFill>
                  <a:schemeClr val="hlink"/>
                </a:solidFill>
              </a:rPr>
              <a:t>Memory addresses</a:t>
            </a:r>
            <a:endParaRPr lang="en-US" sz="2300" dirty="0">
              <a:solidFill>
                <a:schemeClr val="hlink"/>
              </a:solidFill>
            </a:endParaRPr>
          </a:p>
          <a:p>
            <a:pPr>
              <a:lnSpc>
                <a:spcPct val="100000"/>
              </a:lnSpc>
              <a:spcBef>
                <a:spcPct val="0"/>
              </a:spcBef>
              <a:buFontTx/>
              <a:buNone/>
              <a:tabLst>
                <a:tab pos="465138" algn="l"/>
              </a:tabLst>
            </a:pPr>
            <a:r>
              <a:rPr lang="en-US" sz="2300" dirty="0"/>
              <a:t>Up to this point, we have not been concerned with memory addresses, but each variable is stored in your computer at a certain address and uses a certain number of bytes of memory depending upon the type (</a:t>
            </a:r>
            <a:r>
              <a:rPr lang="en-US" sz="2300" dirty="0" err="1"/>
              <a:t>int</a:t>
            </a:r>
            <a:r>
              <a:rPr lang="en-US" sz="2300" dirty="0"/>
              <a:t> - </a:t>
            </a:r>
            <a:r>
              <a:rPr lang="en-US" sz="2300" dirty="0" smtClean="0"/>
              <a:t>4 </a:t>
            </a:r>
            <a:r>
              <a:rPr lang="en-US" sz="2300" dirty="0"/>
              <a:t>bytes, double - 8 bytes, etc).  </a:t>
            </a:r>
          </a:p>
          <a:p>
            <a:pPr>
              <a:lnSpc>
                <a:spcPct val="100000"/>
              </a:lnSpc>
              <a:spcBef>
                <a:spcPct val="0"/>
              </a:spcBef>
              <a:buFontTx/>
              <a:buNone/>
              <a:tabLst>
                <a:tab pos="465138" algn="l"/>
              </a:tabLst>
            </a:pPr>
            <a:r>
              <a:rPr lang="en-US" sz="2300" u="sng" dirty="0"/>
              <a:t>Example</a:t>
            </a:r>
            <a:r>
              <a:rPr lang="en-US" sz="2300" dirty="0"/>
              <a:t>:  The values of variables A and B below might be stored at the addresses indicated (the compiler determines which addresses to use based on what memory address are free in your computer.)</a:t>
            </a:r>
            <a:endParaRPr lang="en-US" sz="2300" b="1" u="sng" dirty="0"/>
          </a:p>
          <a:p>
            <a:pPr>
              <a:lnSpc>
                <a:spcPct val="100000"/>
              </a:lnSpc>
              <a:spcBef>
                <a:spcPct val="0"/>
              </a:spcBef>
              <a:tabLst>
                <a:tab pos="465138" algn="l"/>
              </a:tabLst>
            </a:pPr>
            <a:r>
              <a:rPr lang="en-US" sz="2300" b="1" dirty="0">
                <a:solidFill>
                  <a:schemeClr val="hlink"/>
                </a:solidFill>
              </a:rPr>
              <a:t>	</a:t>
            </a:r>
            <a:r>
              <a:rPr lang="en-US" sz="2300" b="1" dirty="0" err="1">
                <a:solidFill>
                  <a:schemeClr val="hlink"/>
                </a:solidFill>
              </a:rPr>
              <a:t>int</a:t>
            </a:r>
            <a:r>
              <a:rPr lang="en-US" sz="2300" b="1" dirty="0">
                <a:solidFill>
                  <a:schemeClr val="hlink"/>
                </a:solidFill>
              </a:rPr>
              <a:t> A = 3, B = 18;</a:t>
            </a:r>
          </a:p>
        </p:txBody>
      </p:sp>
      <p:graphicFrame>
        <p:nvGraphicFramePr>
          <p:cNvPr id="5252" name="Group 132"/>
          <p:cNvGraphicFramePr>
            <a:graphicFrameLocks noGrp="1"/>
          </p:cNvGraphicFramePr>
          <p:nvPr/>
        </p:nvGraphicFramePr>
        <p:xfrm>
          <a:off x="214462" y="5384799"/>
          <a:ext cx="8572500" cy="1473201"/>
        </p:xfrm>
        <a:graphic>
          <a:graphicData uri="http://schemas.openxmlformats.org/drawingml/2006/table">
            <a:tbl>
              <a:tblPr/>
              <a:tblGrid>
                <a:gridCol w="3697288"/>
                <a:gridCol w="4875212"/>
              </a:tblGrid>
              <a:tr h="48418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Memory </a:t>
                      </a:r>
                      <a:r>
                        <a:rPr kumimoji="0" lang="en-US" sz="2400" b="1" i="0" u="sng" strike="noStrike" cap="none" normalizeH="0" baseline="0" smtClean="0">
                          <a:ln>
                            <a:noFill/>
                          </a:ln>
                          <a:solidFill>
                            <a:schemeClr val="hlink"/>
                          </a:solidFill>
                          <a:effectLst/>
                          <a:latin typeface="Times New Roman" pitchFamily="18" charset="0"/>
                        </a:rPr>
                        <a:t>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sng" strike="noStrike" cap="none" normalizeH="0" baseline="0" smtClean="0">
                          <a:ln>
                            <a:noFill/>
                          </a:ln>
                          <a:solidFill>
                            <a:schemeClr val="hlink"/>
                          </a:solidFill>
                          <a:effectLst/>
                          <a:latin typeface="Times New Roman" pitchFamily="18" charset="0"/>
                        </a:rPr>
                        <a:t>Value</a:t>
                      </a:r>
                      <a:r>
                        <a:rPr kumimoji="0" lang="en-US" sz="2400" b="1" i="0" u="none" strike="noStrike" cap="none" normalizeH="0" baseline="0" smtClean="0">
                          <a:ln>
                            <a:noFill/>
                          </a:ln>
                          <a:solidFill>
                            <a:schemeClr val="hlink"/>
                          </a:solidFill>
                          <a:effectLst/>
                          <a:latin typeface="Times New Roman" pitchFamily="18" charset="0"/>
                        </a:rPr>
                        <a:t> stored in memory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FFB0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3 (or 0000000000000011</a:t>
                      </a:r>
                      <a:r>
                        <a:rPr kumimoji="0" lang="en-US" sz="2400" b="1" i="0" u="none" strike="noStrike" cap="none" normalizeH="0" baseline="-25000" smtClean="0">
                          <a:ln>
                            <a:noFill/>
                          </a:ln>
                          <a:solidFill>
                            <a:schemeClr val="hlink"/>
                          </a:solidFill>
                          <a:effectLst/>
                          <a:latin typeface="Times New Roman" pitchFamily="18" charset="0"/>
                        </a:rPr>
                        <a:t>2</a:t>
                      </a:r>
                      <a:r>
                        <a:rPr kumimoji="0" lang="en-US" sz="2400" b="1" i="0" u="none" strike="noStrike" cap="none" normalizeH="0" baseline="0" smtClean="0">
                          <a:ln>
                            <a:noFill/>
                          </a:ln>
                          <a:solidFill>
                            <a:schemeClr val="hlink"/>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FFB2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400" b="1" i="0" u="none" strike="noStrike" cap="none" normalizeH="0" baseline="0" dirty="0" smtClean="0">
                          <a:ln>
                            <a:noFill/>
                          </a:ln>
                          <a:solidFill>
                            <a:schemeClr val="hlink"/>
                          </a:solidFill>
                          <a:effectLst/>
                          <a:latin typeface="Times New Roman" pitchFamily="18" charset="0"/>
                        </a:rPr>
                        <a:t>18 (or 0000000000010010</a:t>
                      </a:r>
                      <a:r>
                        <a:rPr kumimoji="0" lang="en-US" sz="2400" b="1" i="0" u="none" strike="noStrike" cap="none" normalizeH="0" baseline="-25000" dirty="0" smtClean="0">
                          <a:ln>
                            <a:noFill/>
                          </a:ln>
                          <a:solidFill>
                            <a:schemeClr val="hlink"/>
                          </a:solidFill>
                          <a:effectLst/>
                          <a:latin typeface="Times New Roman" pitchFamily="18" charset="0"/>
                        </a:rPr>
                        <a:t>2</a:t>
                      </a:r>
                      <a:r>
                        <a:rPr kumimoji="0" lang="en-US" sz="2400" b="1" i="0" u="none" strike="noStrike" cap="none" normalizeH="0" baseline="0" dirty="0" smtClean="0">
                          <a:ln>
                            <a:noFill/>
                          </a:ln>
                          <a:solidFill>
                            <a:schemeClr val="hlink"/>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4"/>
          <p:cNvSpPr/>
          <p:nvPr/>
        </p:nvSpPr>
        <p:spPr>
          <a:xfrm>
            <a:off x="0" y="735444"/>
            <a:ext cx="9144000" cy="584775"/>
          </a:xfrm>
          <a:prstGeom prst="rect">
            <a:avLst/>
          </a:prstGeom>
        </p:spPr>
        <p:txBody>
          <a:bodyPr wrap="square">
            <a:spAutoFit/>
          </a:bodyPr>
          <a:lstStyle/>
          <a:p>
            <a:pPr>
              <a:tabLst>
                <a:tab pos="465138" algn="l"/>
              </a:tabLst>
            </a:pPr>
            <a:r>
              <a:rPr lang="en-US" sz="2000" b="1" i="1" u="sng" dirty="0" smtClean="0">
                <a:solidFill>
                  <a:srgbClr val="0000FF"/>
                </a:solidFill>
              </a:rPr>
              <a:t>Reading Assignment</a:t>
            </a:r>
            <a:r>
              <a:rPr lang="en-US" sz="2000" dirty="0" smtClean="0">
                <a:solidFill>
                  <a:srgbClr val="0000FF"/>
                </a:solidFill>
              </a:rPr>
              <a:t>: Chapter 11 in </a:t>
            </a:r>
            <a:r>
              <a:rPr lang="en-US" sz="2000" u="sng" dirty="0" smtClean="0">
                <a:solidFill>
                  <a:srgbClr val="0000FF"/>
                </a:solidFill>
              </a:rPr>
              <a:t>Introduction to Programming with C++, 3</a:t>
            </a:r>
            <a:r>
              <a:rPr lang="en-US" sz="2000" u="sng" baseline="30000" dirty="0" smtClean="0">
                <a:solidFill>
                  <a:srgbClr val="0000FF"/>
                </a:solidFill>
              </a:rPr>
              <a:t>rd</a:t>
            </a:r>
            <a:r>
              <a:rPr lang="en-US" sz="2000" u="sng" dirty="0" smtClean="0">
                <a:solidFill>
                  <a:srgbClr val="0000FF"/>
                </a:solidFill>
              </a:rPr>
              <a:t> Edition</a:t>
            </a:r>
            <a:r>
              <a:rPr lang="en-US" sz="2000" dirty="0" smtClean="0">
                <a:solidFill>
                  <a:srgbClr val="0000FF"/>
                </a:solidFill>
              </a:rPr>
              <a:t>, by Liang.</a:t>
            </a:r>
          </a:p>
        </p:txBody>
      </p:sp>
      <p:sp>
        <p:nvSpPr>
          <p:cNvPr id="2" name="Slide Number Placeholder 1"/>
          <p:cNvSpPr>
            <a:spLocks noGrp="1"/>
          </p:cNvSpPr>
          <p:nvPr>
            <p:ph type="sldNum" sz="quarter" idx="12"/>
          </p:nvPr>
        </p:nvSpPr>
        <p:spPr>
          <a:xfrm>
            <a:off x="7010400" y="0"/>
            <a:ext cx="2133600" cy="365125"/>
          </a:xfrm>
        </p:spPr>
        <p:txBody>
          <a:bodyPr/>
          <a:lstStyle/>
          <a:p>
            <a:pPr>
              <a:defRPr/>
            </a:pPr>
            <a:fld id="{A5D1C433-23D3-4E7E-A3E8-75211CD72F4E}" type="slidenum">
              <a:rPr lang="en-US" smtClean="0"/>
              <a:pPr>
                <a:defRPr/>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0" y="0"/>
            <a:ext cx="9144000" cy="6063198"/>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800" b="1" u="sng" dirty="0">
                <a:solidFill>
                  <a:schemeClr val="hlink"/>
                </a:solidFill>
              </a:rPr>
              <a:t>More on the Address-of Operator (&amp;)</a:t>
            </a:r>
          </a:p>
          <a:p>
            <a:pPr marL="228600" indent="-228600">
              <a:lnSpc>
                <a:spcPct val="100000"/>
              </a:lnSpc>
              <a:spcBef>
                <a:spcPct val="0"/>
              </a:spcBef>
              <a:buFontTx/>
              <a:buNone/>
              <a:tabLst>
                <a:tab pos="228600" algn="l"/>
                <a:tab pos="465138" algn="l"/>
              </a:tabLst>
            </a:pPr>
            <a:r>
              <a:rPr lang="en-US" sz="2400" u="sng" dirty="0"/>
              <a:t>Notes</a:t>
            </a:r>
            <a:r>
              <a:rPr lang="en-US" sz="2400" dirty="0"/>
              <a:t>: </a:t>
            </a:r>
          </a:p>
          <a:p>
            <a:pPr marL="228600" indent="-228600">
              <a:lnSpc>
                <a:spcPct val="100000"/>
              </a:lnSpc>
              <a:spcBef>
                <a:spcPct val="0"/>
              </a:spcBef>
              <a:buFontTx/>
              <a:buChar char="•"/>
              <a:tabLst>
                <a:tab pos="228600" algn="l"/>
                <a:tab pos="465138" algn="l"/>
              </a:tabLst>
            </a:pPr>
            <a:r>
              <a:rPr lang="en-US" sz="2400" dirty="0"/>
              <a:t>The address-of operator (&amp;) can be used without declaring a pointer variable.</a:t>
            </a:r>
          </a:p>
          <a:p>
            <a:pPr marL="682625" lvl="1" indent="-225425">
              <a:lnSpc>
                <a:spcPct val="100000"/>
              </a:lnSpc>
              <a:spcBef>
                <a:spcPct val="0"/>
              </a:spcBef>
              <a:buFontTx/>
              <a:buNone/>
              <a:tabLst>
                <a:tab pos="228600" algn="l"/>
                <a:tab pos="465138" algn="l"/>
              </a:tabLst>
            </a:pPr>
            <a:r>
              <a:rPr lang="en-US" sz="2400" u="sng" dirty="0"/>
              <a:t>Example</a:t>
            </a:r>
            <a:r>
              <a:rPr lang="en-US" sz="2400" dirty="0"/>
              <a:t>:</a:t>
            </a:r>
            <a:r>
              <a:rPr lang="en-US" sz="2400" dirty="0">
                <a:solidFill>
                  <a:schemeClr val="hlink"/>
                </a:solidFill>
              </a:rPr>
              <a:t>  </a:t>
            </a:r>
          </a:p>
          <a:p>
            <a:pPr marL="682625" lvl="1" indent="-225425">
              <a:lnSpc>
                <a:spcPct val="100000"/>
              </a:lnSpc>
              <a:spcBef>
                <a:spcPct val="0"/>
              </a:spcBef>
              <a:buFontTx/>
              <a:buNone/>
              <a:tabLst>
                <a:tab pos="228600" algn="l"/>
                <a:tab pos="465138" algn="l"/>
              </a:tabLst>
            </a:pPr>
            <a:r>
              <a:rPr lang="en-US" sz="2400" b="1" dirty="0" err="1">
                <a:solidFill>
                  <a:schemeClr val="hlink"/>
                </a:solidFill>
              </a:rPr>
              <a:t>int</a:t>
            </a:r>
            <a:r>
              <a:rPr lang="en-US" sz="2400" b="1" dirty="0">
                <a:solidFill>
                  <a:schemeClr val="hlink"/>
                </a:solidFill>
              </a:rPr>
              <a:t> A = 33;</a:t>
            </a:r>
          </a:p>
          <a:p>
            <a:pPr marL="682625" lvl="1" indent="-225425">
              <a:lnSpc>
                <a:spcPct val="100000"/>
              </a:lnSpc>
              <a:spcBef>
                <a:spcPct val="0"/>
              </a:spcBef>
              <a:buFontTx/>
              <a:buNone/>
              <a:tabLst>
                <a:tab pos="228600" algn="l"/>
                <a:tab pos="465138" algn="l"/>
              </a:tabLst>
            </a:pPr>
            <a:r>
              <a:rPr lang="en-US" sz="2400" b="1" dirty="0" err="1">
                <a:solidFill>
                  <a:schemeClr val="hlink"/>
                </a:solidFill>
              </a:rPr>
              <a:t>cout</a:t>
            </a:r>
            <a:r>
              <a:rPr lang="en-US" sz="2400" b="1" dirty="0">
                <a:solidFill>
                  <a:schemeClr val="hlink"/>
                </a:solidFill>
              </a:rPr>
              <a:t> &lt;&lt; “The address of A = “ &lt;&lt;  &amp;A &lt;&lt; </a:t>
            </a:r>
            <a:r>
              <a:rPr lang="en-US" sz="2400" b="1" dirty="0" err="1">
                <a:solidFill>
                  <a:schemeClr val="hlink"/>
                </a:solidFill>
              </a:rPr>
              <a:t>endl</a:t>
            </a:r>
            <a:r>
              <a:rPr lang="en-US" sz="2400" b="1" dirty="0">
                <a:solidFill>
                  <a:schemeClr val="hlink"/>
                </a:solidFill>
              </a:rPr>
              <a:t>;	</a:t>
            </a:r>
          </a:p>
          <a:p>
            <a:pPr marL="228600" indent="-228600">
              <a:lnSpc>
                <a:spcPct val="100000"/>
              </a:lnSpc>
              <a:spcBef>
                <a:spcPct val="0"/>
              </a:spcBef>
              <a:buFontTx/>
              <a:buNone/>
              <a:tabLst>
                <a:tab pos="228600" algn="l"/>
                <a:tab pos="465138" algn="l"/>
              </a:tabLst>
            </a:pPr>
            <a:endParaRPr lang="en-US" sz="2400" b="1" dirty="0">
              <a:solidFill>
                <a:schemeClr val="hlink"/>
              </a:solidFill>
            </a:endParaRPr>
          </a:p>
          <a:p>
            <a:pPr marL="228600" indent="-228600">
              <a:lnSpc>
                <a:spcPct val="100000"/>
              </a:lnSpc>
              <a:spcBef>
                <a:spcPct val="0"/>
              </a:spcBef>
              <a:buFontTx/>
              <a:buChar char="•"/>
              <a:tabLst>
                <a:tab pos="228600" algn="l"/>
                <a:tab pos="465138" algn="l"/>
              </a:tabLst>
            </a:pPr>
            <a:r>
              <a:rPr lang="en-US" sz="2400" dirty="0"/>
              <a:t>The pointer must be of the </a:t>
            </a:r>
            <a:r>
              <a:rPr lang="en-US" sz="2400" b="1" u="sng" dirty="0"/>
              <a:t>same type</a:t>
            </a:r>
            <a:r>
              <a:rPr lang="en-US" sz="2400" dirty="0"/>
              <a:t> as the variable to whose address it points (or a compiler error will be generated).</a:t>
            </a:r>
          </a:p>
          <a:p>
            <a:pPr marL="1143000" lvl="2" indent="-228600">
              <a:tabLst>
                <a:tab pos="228600" algn="l"/>
                <a:tab pos="465138" algn="l"/>
              </a:tabLst>
            </a:pPr>
            <a:r>
              <a:rPr lang="en-US" sz="2400" dirty="0"/>
              <a:t>	</a:t>
            </a:r>
            <a:r>
              <a:rPr lang="en-US" sz="2400" u="sng" dirty="0"/>
              <a:t>Example</a:t>
            </a:r>
            <a:r>
              <a:rPr lang="en-US" sz="2400" dirty="0"/>
              <a:t>:</a:t>
            </a:r>
            <a:r>
              <a:rPr lang="en-US" sz="2400" dirty="0">
                <a:solidFill>
                  <a:schemeClr val="hlink"/>
                </a:solidFill>
              </a:rPr>
              <a:t>  </a:t>
            </a:r>
          </a:p>
          <a:p>
            <a:pPr marL="1143000" lvl="2" indent="-228600">
              <a:tabLst>
                <a:tab pos="228600" algn="l"/>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a:t>
            </a:r>
          </a:p>
          <a:p>
            <a:pPr marL="1143000" lvl="2" indent="-228600">
              <a:tabLst>
                <a:tab pos="228600" algn="l"/>
                <a:tab pos="465138" algn="l"/>
              </a:tabLst>
            </a:pPr>
            <a:r>
              <a:rPr lang="en-US" sz="2400" b="1" dirty="0">
                <a:solidFill>
                  <a:schemeClr val="hlink"/>
                </a:solidFill>
              </a:rPr>
              <a:t>	double B;</a:t>
            </a:r>
          </a:p>
          <a:p>
            <a:pPr marL="1143000" lvl="2" indent="-228600">
              <a:tabLst>
                <a:tab pos="228600" algn="l"/>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 *</a:t>
            </a:r>
            <a:r>
              <a:rPr lang="en-US" sz="2400" b="1" dirty="0" err="1">
                <a:solidFill>
                  <a:schemeClr val="hlink"/>
                </a:solidFill>
              </a:rPr>
              <a:t>Bptr</a:t>
            </a:r>
            <a:r>
              <a:rPr lang="en-US" sz="2400" b="1" dirty="0">
                <a:solidFill>
                  <a:schemeClr val="hlink"/>
                </a:solidFill>
              </a:rPr>
              <a:t>;</a:t>
            </a:r>
          </a:p>
          <a:p>
            <a:pPr marL="1143000" lvl="2" indent="-228600">
              <a:tabLst>
                <a:tab pos="228600" algn="l"/>
                <a:tab pos="465138" algn="l"/>
              </a:tabLst>
            </a:pPr>
            <a:r>
              <a:rPr lang="en-US" sz="2400" b="1" dirty="0">
                <a:solidFill>
                  <a:schemeClr val="hlink"/>
                </a:solidFill>
              </a:rPr>
              <a:t>	</a:t>
            </a:r>
            <a:r>
              <a:rPr lang="en-US" sz="2400" b="1" dirty="0" err="1">
                <a:solidFill>
                  <a:schemeClr val="hlink"/>
                </a:solidFill>
              </a:rPr>
              <a:t>Aptr</a:t>
            </a:r>
            <a:r>
              <a:rPr lang="en-US" sz="2400" b="1" dirty="0">
                <a:solidFill>
                  <a:schemeClr val="hlink"/>
                </a:solidFill>
              </a:rPr>
              <a:t> = &amp;A;	// OK:  </a:t>
            </a:r>
            <a:r>
              <a:rPr lang="en-US" sz="2400" b="1" dirty="0" err="1">
                <a:solidFill>
                  <a:schemeClr val="hlink"/>
                </a:solidFill>
              </a:rPr>
              <a:t>int</a:t>
            </a:r>
            <a:r>
              <a:rPr lang="en-US" sz="2400" b="1" dirty="0">
                <a:solidFill>
                  <a:schemeClr val="hlink"/>
                </a:solidFill>
              </a:rPr>
              <a:t> pointer points to </a:t>
            </a:r>
            <a:r>
              <a:rPr lang="en-US" sz="2400" b="1" dirty="0" err="1">
                <a:solidFill>
                  <a:schemeClr val="hlink"/>
                </a:solidFill>
              </a:rPr>
              <a:t>int</a:t>
            </a:r>
            <a:r>
              <a:rPr lang="en-US" sz="2400" b="1" dirty="0">
                <a:solidFill>
                  <a:schemeClr val="hlink"/>
                </a:solidFill>
              </a:rPr>
              <a:t> variable</a:t>
            </a:r>
          </a:p>
          <a:p>
            <a:pPr marL="1143000" lvl="2" indent="-228600">
              <a:tabLst>
                <a:tab pos="228600" algn="l"/>
                <a:tab pos="465138" algn="l"/>
              </a:tabLst>
            </a:pPr>
            <a:r>
              <a:rPr lang="en-US" sz="2400" b="1" dirty="0">
                <a:solidFill>
                  <a:schemeClr val="hlink"/>
                </a:solidFill>
              </a:rPr>
              <a:t>	</a:t>
            </a:r>
            <a:r>
              <a:rPr lang="en-US" sz="2400" b="1" dirty="0" err="1">
                <a:solidFill>
                  <a:schemeClr val="hlink"/>
                </a:solidFill>
              </a:rPr>
              <a:t>Bptr</a:t>
            </a:r>
            <a:r>
              <a:rPr lang="en-US" sz="2400" b="1" dirty="0">
                <a:solidFill>
                  <a:schemeClr val="hlink"/>
                </a:solidFill>
              </a:rPr>
              <a:t> = &amp;B;	// </a:t>
            </a:r>
            <a:r>
              <a:rPr lang="en-US" sz="2400" b="1" i="1" dirty="0">
                <a:solidFill>
                  <a:srgbClr val="FF0000"/>
                </a:solidFill>
              </a:rPr>
              <a:t>Error</a:t>
            </a:r>
            <a:r>
              <a:rPr lang="en-US" sz="2400" b="1" dirty="0">
                <a:solidFill>
                  <a:schemeClr val="hlink"/>
                </a:solidFill>
              </a:rPr>
              <a:t>: </a:t>
            </a:r>
            <a:r>
              <a:rPr lang="en-US" sz="2400" b="1" dirty="0" err="1">
                <a:solidFill>
                  <a:schemeClr val="hlink"/>
                </a:solidFill>
              </a:rPr>
              <a:t>int</a:t>
            </a:r>
            <a:r>
              <a:rPr lang="en-US" sz="2400" b="1" dirty="0">
                <a:solidFill>
                  <a:schemeClr val="hlink"/>
                </a:solidFill>
              </a:rPr>
              <a:t> pointer points to double variable</a:t>
            </a:r>
            <a:endParaRPr lang="en-US" sz="2400" dirty="0"/>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10</a:t>
            </a:fld>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0" y="0"/>
            <a:ext cx="9144000" cy="56943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Lst>
            </a:pPr>
            <a:r>
              <a:rPr lang="en-US" sz="2800" b="1" u="sng" dirty="0">
                <a:solidFill>
                  <a:schemeClr val="hlink"/>
                </a:solidFill>
              </a:rPr>
              <a:t>Value stored at the address contained in a pointer</a:t>
            </a:r>
          </a:p>
          <a:p>
            <a:pPr>
              <a:lnSpc>
                <a:spcPct val="100000"/>
              </a:lnSpc>
              <a:spcBef>
                <a:spcPct val="0"/>
              </a:spcBef>
              <a:buFontTx/>
              <a:buNone/>
              <a:tabLst>
                <a:tab pos="406400" algn="l"/>
                <a:tab pos="465138" algn="l"/>
              </a:tabLst>
            </a:pPr>
            <a:r>
              <a:rPr lang="en-US" sz="2400" dirty="0"/>
              <a:t>The unary operator (*), sometimes called </a:t>
            </a:r>
            <a:r>
              <a:rPr lang="en-US" sz="2400" b="1" i="1" dirty="0">
                <a:solidFill>
                  <a:srgbClr val="FF0000"/>
                </a:solidFill>
              </a:rPr>
              <a:t>indirection</a:t>
            </a:r>
            <a:r>
              <a:rPr lang="en-US" sz="2400" dirty="0"/>
              <a:t>,  is used to indicate the value stored at the address contained in a pointer.</a:t>
            </a:r>
          </a:p>
          <a:p>
            <a:pPr>
              <a:lnSpc>
                <a:spcPct val="100000"/>
              </a:lnSpc>
              <a:spcBef>
                <a:spcPct val="0"/>
              </a:spcBef>
              <a:buFontTx/>
              <a:buNone/>
              <a:tabLst>
                <a:tab pos="406400" algn="l"/>
                <a:tab pos="465138" algn="l"/>
              </a:tabLst>
            </a:pPr>
            <a:r>
              <a:rPr lang="en-US" sz="2400" u="sng" dirty="0"/>
              <a:t>Form</a:t>
            </a:r>
            <a:r>
              <a:rPr lang="en-US" sz="2400" dirty="0"/>
              <a:t>:  </a:t>
            </a:r>
            <a:r>
              <a:rPr lang="en-US" sz="2400" b="1" dirty="0">
                <a:solidFill>
                  <a:schemeClr val="hlink"/>
                </a:solidFill>
              </a:rPr>
              <a:t>*</a:t>
            </a:r>
            <a:r>
              <a:rPr lang="en-US" sz="2400" b="1" dirty="0" err="1">
                <a:solidFill>
                  <a:schemeClr val="hlink"/>
                </a:solidFill>
              </a:rPr>
              <a:t>PointerVariable</a:t>
            </a:r>
            <a:r>
              <a:rPr lang="en-US" sz="2400" dirty="0"/>
              <a:t>       //value stored at address in pointer</a:t>
            </a:r>
          </a:p>
          <a:p>
            <a:pPr>
              <a:lnSpc>
                <a:spcPct val="100000"/>
              </a:lnSpc>
              <a:spcBef>
                <a:spcPct val="0"/>
              </a:spcBef>
              <a:buFontTx/>
              <a:buNone/>
              <a:tabLst>
                <a:tab pos="406400" algn="l"/>
                <a:tab pos="465138" algn="l"/>
              </a:tabLst>
            </a:pPr>
            <a:endParaRPr lang="en-US" sz="2400" dirty="0"/>
          </a:p>
          <a:p>
            <a:pPr>
              <a:lnSpc>
                <a:spcPct val="100000"/>
              </a:lnSpc>
              <a:spcBef>
                <a:spcPct val="0"/>
              </a:spcBef>
              <a:buFontTx/>
              <a:buNone/>
              <a:tabLst>
                <a:tab pos="406400" algn="l"/>
                <a:tab pos="465138" algn="l"/>
              </a:tabLst>
            </a:pPr>
            <a:r>
              <a:rPr lang="en-US" sz="2400" u="sng" dirty="0"/>
              <a:t>Example</a:t>
            </a:r>
            <a:r>
              <a:rPr lang="en-US" sz="2400" dirty="0"/>
              <a:t>:</a:t>
            </a:r>
            <a:r>
              <a:rPr lang="en-US" sz="2400" dirty="0">
                <a:solidFill>
                  <a:schemeClr val="hlink"/>
                </a:solidFill>
              </a:rPr>
              <a:t>  </a:t>
            </a:r>
          </a:p>
          <a:p>
            <a:pPr>
              <a:lnSpc>
                <a:spcPct val="100000"/>
              </a:lnSpc>
              <a:spcBef>
                <a:spcPct val="0"/>
              </a:spcBef>
              <a:buFontTx/>
              <a:buNone/>
              <a:tabLst>
                <a:tab pos="406400" algn="l"/>
                <a:tab pos="465138" algn="l"/>
              </a:tabLst>
            </a:pPr>
            <a:r>
              <a:rPr lang="en-US" sz="2400" b="1" dirty="0" err="1">
                <a:solidFill>
                  <a:schemeClr val="hlink"/>
                </a:solidFill>
              </a:rPr>
              <a:t>int</a:t>
            </a:r>
            <a:r>
              <a:rPr lang="en-US" sz="2400" b="1" dirty="0">
                <a:solidFill>
                  <a:schemeClr val="hlink"/>
                </a:solidFill>
              </a:rPr>
              <a:t> A = 33;</a:t>
            </a:r>
          </a:p>
          <a:p>
            <a:pPr>
              <a:lnSpc>
                <a:spcPct val="100000"/>
              </a:lnSpc>
              <a:spcBef>
                <a:spcPct val="0"/>
              </a:spcBef>
              <a:buFontTx/>
              <a:buNone/>
              <a:tabLst>
                <a:tab pos="406400" algn="l"/>
                <a:tab pos="465138" algn="l"/>
              </a:tabLst>
            </a:pP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 = &amp;A;	// pointer containing address where A is stored</a:t>
            </a:r>
          </a:p>
          <a:p>
            <a:pPr>
              <a:lnSpc>
                <a:spcPct val="100000"/>
              </a:lnSpc>
              <a:spcBef>
                <a:spcPct val="0"/>
              </a:spcBef>
              <a:buFontTx/>
              <a:buNone/>
              <a:tabLst>
                <a:tab pos="406400" algn="l"/>
                <a:tab pos="465138" algn="l"/>
              </a:tabLst>
            </a:pPr>
            <a:r>
              <a:rPr lang="en-US" sz="2400" b="1" dirty="0" err="1">
                <a:solidFill>
                  <a:schemeClr val="hlink"/>
                </a:solidFill>
              </a:rPr>
              <a:t>cout</a:t>
            </a:r>
            <a:r>
              <a:rPr lang="en-US" sz="2400" b="1" dirty="0">
                <a:solidFill>
                  <a:schemeClr val="hlink"/>
                </a:solidFill>
              </a:rPr>
              <a:t> &lt;&lt; “Value of A is “ &lt;&lt;  *</a:t>
            </a:r>
            <a:r>
              <a:rPr lang="en-US" sz="2400" b="1" dirty="0" err="1">
                <a:solidFill>
                  <a:schemeClr val="hlink"/>
                </a:solidFill>
              </a:rPr>
              <a:t>Aptr</a:t>
            </a:r>
            <a:r>
              <a:rPr lang="en-US" sz="2400" b="1" dirty="0">
                <a:solidFill>
                  <a:schemeClr val="hlink"/>
                </a:solidFill>
              </a:rPr>
              <a:t> &lt;&lt; </a:t>
            </a:r>
            <a:r>
              <a:rPr lang="en-US" sz="2400" b="1" dirty="0" err="1">
                <a:solidFill>
                  <a:schemeClr val="hlink"/>
                </a:solidFill>
              </a:rPr>
              <a:t>endl</a:t>
            </a:r>
            <a:r>
              <a:rPr lang="en-US" sz="2400" b="1" dirty="0">
                <a:solidFill>
                  <a:schemeClr val="hlink"/>
                </a:solidFill>
              </a:rPr>
              <a:t>;</a:t>
            </a:r>
          </a:p>
          <a:p>
            <a:pPr>
              <a:lnSpc>
                <a:spcPct val="100000"/>
              </a:lnSpc>
              <a:spcBef>
                <a:spcPct val="0"/>
              </a:spcBef>
              <a:buFontTx/>
              <a:buNone/>
              <a:tabLst>
                <a:tab pos="406400" algn="l"/>
                <a:tab pos="465138" algn="l"/>
              </a:tabLst>
            </a:pPr>
            <a:endParaRPr lang="en-US" sz="2400" b="1" dirty="0">
              <a:solidFill>
                <a:schemeClr val="hlink"/>
              </a:solidFill>
            </a:endParaRPr>
          </a:p>
          <a:p>
            <a:pPr>
              <a:tabLst>
                <a:tab pos="406400" algn="l"/>
                <a:tab pos="465138" algn="l"/>
              </a:tabLst>
            </a:pPr>
            <a:r>
              <a:rPr lang="en-US" sz="2400" u="sng" dirty="0"/>
              <a:t>Example</a:t>
            </a:r>
            <a:r>
              <a:rPr lang="en-US" sz="2400" dirty="0"/>
              <a:t>:</a:t>
            </a:r>
            <a:r>
              <a:rPr lang="en-US" sz="2400" dirty="0">
                <a:solidFill>
                  <a:schemeClr val="hlink"/>
                </a:solidFill>
              </a:rPr>
              <a:t>  </a:t>
            </a:r>
          </a:p>
          <a:p>
            <a:pPr>
              <a:tabLst>
                <a:tab pos="406400" algn="l"/>
                <a:tab pos="465138" algn="l"/>
              </a:tabLst>
            </a:pPr>
            <a:r>
              <a:rPr lang="en-US" sz="2400" b="1" dirty="0">
                <a:solidFill>
                  <a:schemeClr val="hlink"/>
                </a:solidFill>
              </a:rPr>
              <a:t>double x = 2.5, y = 3.8, z = 6.7;</a:t>
            </a:r>
          </a:p>
          <a:p>
            <a:pPr>
              <a:tabLst>
                <a:tab pos="406400" algn="l"/>
                <a:tab pos="465138" algn="l"/>
              </a:tabLst>
            </a:pPr>
            <a:r>
              <a:rPr lang="en-US" sz="2400" b="1" dirty="0">
                <a:solidFill>
                  <a:schemeClr val="hlink"/>
                </a:solidFill>
              </a:rPr>
              <a:t>double *</a:t>
            </a:r>
            <a:r>
              <a:rPr lang="en-US" sz="2400" b="1" dirty="0" err="1">
                <a:solidFill>
                  <a:schemeClr val="hlink"/>
                </a:solidFill>
              </a:rPr>
              <a:t>xptr</a:t>
            </a:r>
            <a:r>
              <a:rPr lang="en-US" sz="2400" b="1" dirty="0">
                <a:solidFill>
                  <a:schemeClr val="hlink"/>
                </a:solidFill>
              </a:rPr>
              <a:t> = &amp;x, *</a:t>
            </a:r>
            <a:r>
              <a:rPr lang="en-US" sz="2400" b="1" dirty="0" err="1">
                <a:solidFill>
                  <a:schemeClr val="hlink"/>
                </a:solidFill>
              </a:rPr>
              <a:t>yptr</a:t>
            </a:r>
            <a:r>
              <a:rPr lang="en-US" sz="2400" b="1" dirty="0">
                <a:solidFill>
                  <a:schemeClr val="hlink"/>
                </a:solidFill>
              </a:rPr>
              <a:t> = &amp;y, *</a:t>
            </a:r>
            <a:r>
              <a:rPr lang="en-US" sz="2400" b="1" dirty="0" err="1">
                <a:solidFill>
                  <a:schemeClr val="hlink"/>
                </a:solidFill>
              </a:rPr>
              <a:t>zptr</a:t>
            </a:r>
            <a:r>
              <a:rPr lang="en-US" sz="2400" b="1" dirty="0">
                <a:solidFill>
                  <a:schemeClr val="hlink"/>
                </a:solidFill>
              </a:rPr>
              <a:t> = &amp;z;</a:t>
            </a:r>
          </a:p>
          <a:p>
            <a:pPr>
              <a:tabLst>
                <a:tab pos="406400" algn="l"/>
                <a:tab pos="465138" algn="l"/>
              </a:tabLst>
            </a:pPr>
            <a:r>
              <a:rPr lang="en-US" sz="2400" b="1" dirty="0">
                <a:solidFill>
                  <a:schemeClr val="hlink"/>
                </a:solidFill>
              </a:rPr>
              <a:t>y = *</a:t>
            </a:r>
            <a:r>
              <a:rPr lang="en-US" sz="2400" b="1" dirty="0" err="1">
                <a:solidFill>
                  <a:schemeClr val="hlink"/>
                </a:solidFill>
              </a:rPr>
              <a:t>xptr</a:t>
            </a:r>
            <a:r>
              <a:rPr lang="en-US" sz="2400" b="1" dirty="0">
                <a:solidFill>
                  <a:schemeClr val="hlink"/>
                </a:solidFill>
              </a:rPr>
              <a:t>;	// changes y to 2.5</a:t>
            </a:r>
          </a:p>
          <a:p>
            <a:pPr>
              <a:tabLst>
                <a:tab pos="406400" algn="l"/>
                <a:tab pos="465138" algn="l"/>
              </a:tabLst>
            </a:pPr>
            <a:r>
              <a:rPr lang="en-US" sz="2400" b="1" dirty="0">
                <a:solidFill>
                  <a:schemeClr val="hlink"/>
                </a:solidFill>
              </a:rPr>
              <a:t>*</a:t>
            </a:r>
            <a:r>
              <a:rPr lang="en-US" sz="2400" b="1" dirty="0" err="1">
                <a:solidFill>
                  <a:schemeClr val="hlink"/>
                </a:solidFill>
              </a:rPr>
              <a:t>yptr</a:t>
            </a:r>
            <a:r>
              <a:rPr lang="en-US" sz="2400" b="1" dirty="0">
                <a:solidFill>
                  <a:schemeClr val="hlink"/>
                </a:solidFill>
              </a:rPr>
              <a:t> = z;	// changes y to 6.7</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11</a:t>
            </a:fld>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Lst>
            </a:pPr>
            <a:r>
              <a:rPr lang="en-US" sz="2800" b="1" u="sng">
                <a:solidFill>
                  <a:schemeClr val="hlink"/>
                </a:solidFill>
              </a:rPr>
              <a:t>Text example - discuss</a:t>
            </a:r>
          </a:p>
        </p:txBody>
      </p:sp>
      <p:pic>
        <p:nvPicPr>
          <p:cNvPr id="13315" name="Picture 3" descr="scan001001"/>
          <p:cNvPicPr>
            <a:picLocks noChangeAspect="1" noChangeArrowheads="1"/>
          </p:cNvPicPr>
          <p:nvPr/>
        </p:nvPicPr>
        <p:blipFill>
          <a:blip r:embed="rId3" cstate="print"/>
          <a:srcRect l="10970" t="40103" r="21390" b="27203"/>
          <a:stretch>
            <a:fillRect/>
          </a:stretch>
        </p:blipFill>
        <p:spPr bwMode="auto">
          <a:xfrm rot="-60000">
            <a:off x="46293" y="853598"/>
            <a:ext cx="8916165" cy="5927050"/>
          </a:xfrm>
          <a:prstGeom prst="rect">
            <a:avLst/>
          </a:prstGeom>
          <a:noFill/>
          <a:ln w="9525">
            <a:noFill/>
            <a:miter lim="800000"/>
            <a:headEnd/>
            <a:tailEnd/>
          </a:ln>
        </p:spPr>
      </p:pic>
      <p:sp>
        <p:nvSpPr>
          <p:cNvPr id="2" name="Slide Number Placeholder 1"/>
          <p:cNvSpPr>
            <a:spLocks noGrp="1"/>
          </p:cNvSpPr>
          <p:nvPr>
            <p:ph type="sldNum" sz="quarter" idx="12"/>
          </p:nvPr>
        </p:nvSpPr>
        <p:spPr>
          <a:xfrm>
            <a:off x="7010400" y="6492875"/>
            <a:ext cx="2133600" cy="365125"/>
          </a:xfrm>
        </p:spPr>
        <p:txBody>
          <a:bodyPr/>
          <a:lstStyle/>
          <a:p>
            <a:pPr>
              <a:defRPr/>
            </a:pPr>
            <a:fld id="{EAF3C3A8-3F46-4DAC-9026-E4C26F31AF33}" type="slidenum">
              <a:rPr lang="en-US" smtClean="0"/>
              <a:pPr>
                <a:defRPr/>
              </a:pPr>
              <a:t>12</a:t>
            </a:fld>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Lst>
            </a:pPr>
            <a:r>
              <a:rPr lang="en-US" sz="2800" b="1" u="sng">
                <a:solidFill>
                  <a:schemeClr val="hlink"/>
                </a:solidFill>
              </a:rPr>
              <a:t>Text example - discuss</a:t>
            </a:r>
          </a:p>
        </p:txBody>
      </p:sp>
      <p:pic>
        <p:nvPicPr>
          <p:cNvPr id="14339" name="Picture 3" descr="scan002001"/>
          <p:cNvPicPr>
            <a:picLocks noChangeAspect="1" noChangeArrowheads="1"/>
          </p:cNvPicPr>
          <p:nvPr/>
        </p:nvPicPr>
        <p:blipFill>
          <a:blip r:embed="rId3" cstate="print"/>
          <a:srcRect l="24706" t="29427" r="4353" b="31737"/>
          <a:stretch>
            <a:fillRect/>
          </a:stretch>
        </p:blipFill>
        <p:spPr bwMode="auto">
          <a:xfrm>
            <a:off x="0" y="533400"/>
            <a:ext cx="8408988" cy="63309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13</a:t>
            </a:fld>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0" y="0"/>
            <a:ext cx="9144000" cy="4932119"/>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Lst>
            </a:pPr>
            <a:r>
              <a:rPr lang="en-US" sz="2800" b="1" u="sng" dirty="0" smtClean="0">
                <a:solidFill>
                  <a:schemeClr val="hlink"/>
                </a:solidFill>
              </a:rPr>
              <a:t>Iterators</a:t>
            </a:r>
            <a:endParaRPr lang="en-US" sz="2800" b="1" u="sng" dirty="0">
              <a:solidFill>
                <a:schemeClr val="hlink"/>
              </a:solidFill>
            </a:endParaRPr>
          </a:p>
          <a:p>
            <a:pPr>
              <a:lnSpc>
                <a:spcPct val="100000"/>
              </a:lnSpc>
              <a:spcBef>
                <a:spcPct val="0"/>
              </a:spcBef>
              <a:buFontTx/>
              <a:buNone/>
              <a:tabLst>
                <a:tab pos="406400" algn="l"/>
                <a:tab pos="465138" algn="l"/>
              </a:tabLst>
            </a:pPr>
            <a:r>
              <a:rPr lang="en-US" sz="2300" dirty="0" smtClean="0"/>
              <a:t>Iterators are similar to pointers.  A pointer is a type of iterator, but an iterator is more general.  Iterators can be used to access data in other types of containers.  For students continuing in computer engineering, later courses in C++ will explore the differences.</a:t>
            </a:r>
          </a:p>
          <a:p>
            <a:pPr>
              <a:lnSpc>
                <a:spcPct val="100000"/>
              </a:lnSpc>
              <a:spcBef>
                <a:spcPct val="0"/>
              </a:spcBef>
              <a:buFontTx/>
              <a:buNone/>
              <a:tabLst>
                <a:tab pos="406400" algn="l"/>
                <a:tab pos="465138" algn="l"/>
              </a:tabLst>
            </a:pPr>
            <a:endParaRPr lang="en-US" sz="1050" dirty="0"/>
          </a:p>
          <a:p>
            <a:pPr>
              <a:lnSpc>
                <a:spcPct val="100000"/>
              </a:lnSpc>
              <a:spcBef>
                <a:spcPct val="0"/>
              </a:spcBef>
              <a:buFontTx/>
              <a:buNone/>
              <a:tabLst>
                <a:tab pos="406400" algn="l"/>
                <a:tab pos="465138" algn="l"/>
              </a:tabLst>
            </a:pPr>
            <a:r>
              <a:rPr lang="en-US" sz="2300" dirty="0" smtClean="0"/>
              <a:t>When we used the vector class in </a:t>
            </a:r>
            <a:r>
              <a:rPr lang="en-US" sz="2300" dirty="0" err="1" smtClean="0"/>
              <a:t>Ch</a:t>
            </a:r>
            <a:r>
              <a:rPr lang="en-US" sz="2300" dirty="0" smtClean="0"/>
              <a:t> 12 we used the following functions:  </a:t>
            </a:r>
          </a:p>
          <a:p>
            <a:pPr marL="342900" indent="-342900">
              <a:lnSpc>
                <a:spcPct val="100000"/>
              </a:lnSpc>
              <a:spcBef>
                <a:spcPct val="0"/>
              </a:spcBef>
              <a:buFont typeface="Arial" panose="020B0604020202020204" pitchFamily="34" charset="0"/>
              <a:buChar char="•"/>
              <a:tabLst>
                <a:tab pos="406400" algn="l"/>
                <a:tab pos="465138" algn="l"/>
              </a:tabLst>
            </a:pPr>
            <a:r>
              <a:rPr lang="en-US" sz="2300" b="1" dirty="0" err="1">
                <a:solidFill>
                  <a:srgbClr val="0000FF"/>
                </a:solidFill>
                <a:cs typeface="Times New Roman" pitchFamily="18" charset="0"/>
              </a:rPr>
              <a:t>max_element</a:t>
            </a:r>
            <a:r>
              <a:rPr lang="en-US" sz="2300" b="1" dirty="0">
                <a:solidFill>
                  <a:srgbClr val="0000FF"/>
                </a:solidFill>
                <a:cs typeface="Times New Roman" pitchFamily="18" charset="0"/>
              </a:rPr>
              <a:t>(</a:t>
            </a:r>
            <a:r>
              <a:rPr lang="en-US" sz="2300" b="1" dirty="0" err="1">
                <a:solidFill>
                  <a:srgbClr val="0000FF"/>
                </a:solidFill>
                <a:cs typeface="Times New Roman" pitchFamily="18" charset="0"/>
              </a:rPr>
              <a:t>name.begin</a:t>
            </a:r>
            <a:r>
              <a:rPr lang="en-US" sz="2300" b="1" dirty="0">
                <a:solidFill>
                  <a:srgbClr val="0000FF"/>
                </a:solidFill>
                <a:cs typeface="Times New Roman" pitchFamily="18" charset="0"/>
              </a:rPr>
              <a:t>(), </a:t>
            </a:r>
            <a:r>
              <a:rPr lang="en-US" sz="2300" b="1" dirty="0" err="1">
                <a:solidFill>
                  <a:srgbClr val="0000FF"/>
                </a:solidFill>
                <a:cs typeface="Times New Roman" pitchFamily="18" charset="0"/>
              </a:rPr>
              <a:t>name.end</a:t>
            </a:r>
            <a:r>
              <a:rPr lang="en-US" sz="2300" b="1" dirty="0">
                <a:solidFill>
                  <a:srgbClr val="0000FF"/>
                </a:solidFill>
                <a:cs typeface="Times New Roman" pitchFamily="18" charset="0"/>
              </a:rPr>
              <a:t>());</a:t>
            </a:r>
            <a:r>
              <a:rPr lang="en-US" sz="2300" dirty="0">
                <a:cs typeface="Times New Roman" pitchFamily="18" charset="0"/>
              </a:rPr>
              <a:t> //returns the position (iterator) of the max value in the </a:t>
            </a:r>
            <a:r>
              <a:rPr lang="en-US" sz="2300" dirty="0" smtClean="0">
                <a:cs typeface="Times New Roman" pitchFamily="18" charset="0"/>
              </a:rPr>
              <a:t>vector</a:t>
            </a:r>
          </a:p>
          <a:p>
            <a:pPr marL="342900" indent="-342900">
              <a:lnSpc>
                <a:spcPct val="100000"/>
              </a:lnSpc>
              <a:spcBef>
                <a:spcPct val="0"/>
              </a:spcBef>
              <a:buFont typeface="Arial" panose="020B0604020202020204" pitchFamily="34" charset="0"/>
              <a:buChar char="•"/>
              <a:tabLst>
                <a:tab pos="406400" algn="l"/>
                <a:tab pos="465138" algn="l"/>
              </a:tabLst>
            </a:pPr>
            <a:r>
              <a:rPr lang="en-US" sz="2300" b="1" dirty="0" err="1">
                <a:solidFill>
                  <a:srgbClr val="0000FF"/>
                </a:solidFill>
                <a:cs typeface="Times New Roman" pitchFamily="18" charset="0"/>
              </a:rPr>
              <a:t>max_element</a:t>
            </a:r>
            <a:r>
              <a:rPr lang="en-US" sz="2300" b="1" dirty="0">
                <a:solidFill>
                  <a:srgbClr val="0000FF"/>
                </a:solidFill>
                <a:cs typeface="Times New Roman" pitchFamily="18" charset="0"/>
              </a:rPr>
              <a:t>(</a:t>
            </a:r>
            <a:r>
              <a:rPr lang="en-US" sz="2300" b="1" dirty="0" err="1">
                <a:solidFill>
                  <a:srgbClr val="0000FF"/>
                </a:solidFill>
                <a:cs typeface="Times New Roman" pitchFamily="18" charset="0"/>
              </a:rPr>
              <a:t>name.begin</a:t>
            </a:r>
            <a:r>
              <a:rPr lang="en-US" sz="2300" b="1" dirty="0">
                <a:solidFill>
                  <a:srgbClr val="0000FF"/>
                </a:solidFill>
                <a:cs typeface="Times New Roman" pitchFamily="18" charset="0"/>
              </a:rPr>
              <a:t>(), </a:t>
            </a:r>
            <a:r>
              <a:rPr lang="en-US" sz="2300" b="1" dirty="0" err="1">
                <a:solidFill>
                  <a:srgbClr val="0000FF"/>
                </a:solidFill>
                <a:cs typeface="Times New Roman" pitchFamily="18" charset="0"/>
              </a:rPr>
              <a:t>name.end</a:t>
            </a:r>
            <a:r>
              <a:rPr lang="en-US" sz="2300" b="1" dirty="0">
                <a:solidFill>
                  <a:srgbClr val="0000FF"/>
                </a:solidFill>
                <a:cs typeface="Times New Roman" pitchFamily="18" charset="0"/>
              </a:rPr>
              <a:t>());</a:t>
            </a:r>
            <a:r>
              <a:rPr lang="en-US" sz="2300" dirty="0">
                <a:cs typeface="Times New Roman" pitchFamily="18" charset="0"/>
              </a:rPr>
              <a:t> //returns the position (iterator) of the max value in the vector</a:t>
            </a:r>
            <a:r>
              <a:rPr lang="en-US" sz="2300" dirty="0"/>
              <a:t> </a:t>
            </a:r>
            <a:endParaRPr lang="en-US" sz="2300" dirty="0" smtClean="0"/>
          </a:p>
          <a:p>
            <a:pPr>
              <a:lnSpc>
                <a:spcPct val="100000"/>
              </a:lnSpc>
              <a:spcBef>
                <a:spcPct val="0"/>
              </a:spcBef>
              <a:tabLst>
                <a:tab pos="406400" algn="l"/>
                <a:tab pos="465138" algn="l"/>
              </a:tabLst>
            </a:pPr>
            <a:endParaRPr lang="en-US" sz="1200" dirty="0" smtClean="0"/>
          </a:p>
          <a:p>
            <a:pPr>
              <a:lnSpc>
                <a:spcPct val="100000"/>
              </a:lnSpc>
              <a:spcBef>
                <a:spcPct val="0"/>
              </a:spcBef>
              <a:buFontTx/>
              <a:buNone/>
              <a:tabLst>
                <a:tab pos="406400" algn="l"/>
                <a:tab pos="465138" algn="l"/>
              </a:tabLst>
            </a:pPr>
            <a:r>
              <a:rPr lang="en-US" sz="2300" dirty="0" smtClean="0"/>
              <a:t>Since the functions return an iterator, the </a:t>
            </a:r>
            <a:r>
              <a:rPr lang="en-US" sz="2300" b="1" i="1" dirty="0" smtClean="0">
                <a:solidFill>
                  <a:srgbClr val="0000FF"/>
                </a:solidFill>
              </a:rPr>
              <a:t>indirection (*) </a:t>
            </a:r>
            <a:r>
              <a:rPr lang="en-US" sz="2300" dirty="0" smtClean="0"/>
              <a:t>operator is used to access the value pointed to by the iterator.  </a:t>
            </a:r>
            <a:r>
              <a:rPr lang="en-US" sz="2300" b="1" i="1" u="sng" dirty="0" smtClean="0">
                <a:solidFill>
                  <a:srgbClr val="0000FF"/>
                </a:solidFill>
              </a:rPr>
              <a:t>Example:</a:t>
            </a:r>
            <a:r>
              <a:rPr lang="en-US" sz="2300" dirty="0" smtClean="0"/>
              <a:t> (from Ch. 12 notes)</a:t>
            </a:r>
            <a:endParaRPr lang="en-US" sz="2300" b="1" dirty="0">
              <a:solidFill>
                <a:schemeClr val="hlink"/>
              </a:solidFill>
            </a:endParaRPr>
          </a:p>
        </p:txBody>
      </p:sp>
      <p:grpSp>
        <p:nvGrpSpPr>
          <p:cNvPr id="7" name="Group 6"/>
          <p:cNvGrpSpPr/>
          <p:nvPr/>
        </p:nvGrpSpPr>
        <p:grpSpPr>
          <a:xfrm>
            <a:off x="0" y="4884588"/>
            <a:ext cx="8967913" cy="1723246"/>
            <a:chOff x="0" y="4884588"/>
            <a:chExt cx="8967913" cy="172324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84588"/>
              <a:ext cx="8967913" cy="1723246"/>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cxnSp>
          <p:nvCxnSpPr>
            <p:cNvPr id="3" name="Straight Arrow Connector 2"/>
            <p:cNvCxnSpPr/>
            <p:nvPr/>
          </p:nvCxnSpPr>
          <p:spPr>
            <a:xfrm flipH="1">
              <a:off x="4201064" y="5891842"/>
              <a:ext cx="1345721" cy="439947"/>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46785" y="5726250"/>
              <a:ext cx="1223412" cy="313932"/>
            </a:xfrm>
            <a:prstGeom prst="rect">
              <a:avLst/>
            </a:prstGeom>
            <a:noFill/>
            <a:ln w="28575">
              <a:solidFill>
                <a:srgbClr val="0000FF"/>
              </a:solidFill>
            </a:ln>
          </p:spPr>
          <p:txBody>
            <a:bodyPr wrap="none" rtlCol="0">
              <a:spAutoFit/>
            </a:bodyPr>
            <a:lstStyle/>
            <a:p>
              <a:r>
                <a:rPr lang="en-US" b="1" i="1" dirty="0" smtClean="0">
                  <a:solidFill>
                    <a:srgbClr val="0000FF"/>
                  </a:solidFill>
                </a:rPr>
                <a:t>indirection</a:t>
              </a:r>
              <a:endParaRPr lang="en-US" b="1" i="1" dirty="0">
                <a:solidFill>
                  <a:srgbClr val="0000FF"/>
                </a:solidFill>
              </a:endParaRPr>
            </a:p>
          </p:txBody>
        </p:sp>
      </p:grpSp>
      <p:sp>
        <p:nvSpPr>
          <p:cNvPr id="6" name="Slide Number Placeholder 5"/>
          <p:cNvSpPr>
            <a:spLocks noGrp="1"/>
          </p:cNvSpPr>
          <p:nvPr>
            <p:ph type="sldNum" sz="quarter" idx="12"/>
          </p:nvPr>
        </p:nvSpPr>
        <p:spPr>
          <a:xfrm>
            <a:off x="7010400" y="0"/>
            <a:ext cx="2133600" cy="365125"/>
          </a:xfrm>
        </p:spPr>
        <p:txBody>
          <a:bodyPr/>
          <a:lstStyle/>
          <a:p>
            <a:pPr>
              <a:defRPr/>
            </a:pPr>
            <a:fld id="{EAF3C3A8-3F46-4DAC-9026-E4C26F31AF33}" type="slidenum">
              <a:rPr lang="en-US" smtClean="0"/>
              <a:pPr>
                <a:defRPr/>
              </a:pPr>
              <a:t>14</a:t>
            </a:fld>
            <a:endParaRPr lang="en-US"/>
          </a:p>
        </p:txBody>
      </p:sp>
    </p:spTree>
    <p:extLst>
      <p:ext uri="{BB962C8B-B14F-4D97-AF65-F5344CB8AC3E}">
        <p14:creationId xmlns:p14="http://schemas.microsoft.com/office/powerpoint/2010/main" val="3611005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0" y="0"/>
            <a:ext cx="5664200" cy="2185214"/>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Lst>
            </a:pPr>
            <a:r>
              <a:rPr lang="en-US" sz="2800" b="1" u="sng" dirty="0" err="1">
                <a:solidFill>
                  <a:schemeClr val="hlink"/>
                </a:solidFill>
              </a:rPr>
              <a:t>sizeof</a:t>
            </a:r>
            <a:r>
              <a:rPr lang="en-US" sz="2800" b="1" u="sng" dirty="0">
                <a:solidFill>
                  <a:schemeClr val="hlink"/>
                </a:solidFill>
              </a:rPr>
              <a:t> operator </a:t>
            </a:r>
          </a:p>
          <a:p>
            <a:pPr>
              <a:lnSpc>
                <a:spcPct val="90000"/>
              </a:lnSpc>
              <a:spcBef>
                <a:spcPct val="0"/>
              </a:spcBef>
              <a:buFontTx/>
              <a:buNone/>
              <a:tabLst>
                <a:tab pos="406400" algn="l"/>
                <a:tab pos="465138" algn="l"/>
              </a:tabLst>
            </a:pPr>
            <a:r>
              <a:rPr lang="en-US" sz="2400" dirty="0"/>
              <a:t>The </a:t>
            </a:r>
            <a:r>
              <a:rPr lang="en-US" sz="2400" b="1" dirty="0" err="1">
                <a:solidFill>
                  <a:schemeClr val="hlink"/>
                </a:solidFill>
              </a:rPr>
              <a:t>sizeof</a:t>
            </a:r>
            <a:r>
              <a:rPr lang="en-US" sz="2400" dirty="0"/>
              <a:t> operator is an </a:t>
            </a:r>
            <a:r>
              <a:rPr lang="en-US" sz="2400" dirty="0" smtClean="0"/>
              <a:t>easy-to-use </a:t>
            </a:r>
            <a:r>
              <a:rPr lang="en-US" sz="2400" dirty="0"/>
              <a:t>function that will return the number of bytes used by your computer to store a given type, variable, or array.</a:t>
            </a:r>
          </a:p>
          <a:p>
            <a:pPr>
              <a:lnSpc>
                <a:spcPct val="90000"/>
              </a:lnSpc>
              <a:spcBef>
                <a:spcPct val="0"/>
              </a:spcBef>
              <a:buFontTx/>
              <a:buNone/>
              <a:tabLst>
                <a:tab pos="406400" algn="l"/>
                <a:tab pos="465138" algn="l"/>
              </a:tabLst>
            </a:pPr>
            <a:r>
              <a:rPr lang="en-US" sz="2400" u="sng" dirty="0"/>
              <a:t>Form</a:t>
            </a:r>
            <a:r>
              <a:rPr lang="en-US" sz="2400" dirty="0"/>
              <a:t>:  </a:t>
            </a:r>
            <a:r>
              <a:rPr lang="en-US" sz="2400" b="1" dirty="0" err="1">
                <a:solidFill>
                  <a:schemeClr val="hlink"/>
                </a:solidFill>
              </a:rPr>
              <a:t>sizeof</a:t>
            </a:r>
            <a:r>
              <a:rPr lang="en-US" sz="2400" b="1" dirty="0">
                <a:solidFill>
                  <a:schemeClr val="hlink"/>
                </a:solidFill>
              </a:rPr>
              <a:t> (type, variable, or array)</a:t>
            </a:r>
          </a:p>
        </p:txBody>
      </p:sp>
      <p:pic>
        <p:nvPicPr>
          <p:cNvPr id="15363" name="Picture 5"/>
          <p:cNvPicPr>
            <a:picLocks noChangeAspect="1" noChangeArrowheads="1"/>
          </p:cNvPicPr>
          <p:nvPr/>
        </p:nvPicPr>
        <p:blipFill>
          <a:blip r:embed="rId3" cstate="print"/>
          <a:srcRect l="19098" t="18056" r="35764" b="42902"/>
          <a:stretch>
            <a:fillRect/>
          </a:stretch>
        </p:blipFill>
        <p:spPr bwMode="auto">
          <a:xfrm>
            <a:off x="0" y="2171700"/>
            <a:ext cx="7224713" cy="4686300"/>
          </a:xfrm>
          <a:prstGeom prst="rect">
            <a:avLst/>
          </a:prstGeom>
          <a:noFill/>
          <a:ln w="28575" algn="ctr">
            <a:solidFill>
              <a:schemeClr val="hlink"/>
            </a:solidFill>
            <a:miter lim="800000"/>
            <a:headEnd/>
            <a:tailEnd/>
          </a:ln>
        </p:spPr>
      </p:pic>
      <p:pic>
        <p:nvPicPr>
          <p:cNvPr id="15364" name="Picture 3"/>
          <p:cNvPicPr>
            <a:picLocks noChangeAspect="1" noChangeArrowheads="1"/>
          </p:cNvPicPr>
          <p:nvPr/>
        </p:nvPicPr>
        <p:blipFill>
          <a:blip r:embed="rId4" cstate="print"/>
          <a:srcRect r="68759" b="50493"/>
          <a:stretch>
            <a:fillRect/>
          </a:stretch>
        </p:blipFill>
        <p:spPr bwMode="auto">
          <a:xfrm>
            <a:off x="5567363" y="0"/>
            <a:ext cx="3576637" cy="2863850"/>
          </a:xfrm>
          <a:prstGeom prst="rect">
            <a:avLst/>
          </a:prstGeom>
          <a:noFill/>
          <a:ln w="9525" algn="ctr">
            <a:noFill/>
            <a:miter lim="800000"/>
            <a:headEnd/>
            <a:tailEnd/>
          </a:ln>
        </p:spPr>
      </p:pic>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15</a:t>
            </a:fld>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0" y="0"/>
            <a:ext cx="9144000" cy="6863417"/>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 pos="3035300" algn="l"/>
                <a:tab pos="3657600" algn="l"/>
              </a:tabLst>
            </a:pPr>
            <a:r>
              <a:rPr lang="en-US" sz="2800" b="1" u="sng" dirty="0">
                <a:solidFill>
                  <a:schemeClr val="hlink"/>
                </a:solidFill>
              </a:rPr>
              <a:t>Incrementing and decrementing pointers </a:t>
            </a:r>
          </a:p>
          <a:p>
            <a:pPr>
              <a:lnSpc>
                <a:spcPct val="100000"/>
              </a:lnSpc>
              <a:spcBef>
                <a:spcPct val="0"/>
              </a:spcBef>
              <a:buFontTx/>
              <a:buNone/>
              <a:tabLst>
                <a:tab pos="406400" algn="l"/>
                <a:tab pos="465138" algn="l"/>
                <a:tab pos="3035300" algn="l"/>
                <a:tab pos="3657600" algn="l"/>
              </a:tabLst>
            </a:pPr>
            <a:r>
              <a:rPr lang="en-US" sz="2400" u="sng" dirty="0"/>
              <a:t>Form</a:t>
            </a:r>
            <a:r>
              <a:rPr lang="en-US" sz="2400" dirty="0"/>
              <a:t>:  </a:t>
            </a:r>
            <a:r>
              <a:rPr lang="en-US" sz="2400" b="1" dirty="0" err="1">
                <a:solidFill>
                  <a:schemeClr val="hlink"/>
                </a:solidFill>
              </a:rPr>
              <a:t>PointerVariable</a:t>
            </a:r>
            <a:r>
              <a:rPr lang="en-US" sz="2400" b="1" dirty="0">
                <a:solidFill>
                  <a:schemeClr val="hlink"/>
                </a:solidFill>
              </a:rPr>
              <a:t>++	</a:t>
            </a:r>
            <a:r>
              <a:rPr lang="en-US" sz="2400" dirty="0"/>
              <a:t>// increments </a:t>
            </a:r>
            <a:r>
              <a:rPr lang="en-US" sz="2400" dirty="0" err="1"/>
              <a:t>PointerVariable</a:t>
            </a:r>
            <a:r>
              <a:rPr lang="en-US" sz="2400" dirty="0"/>
              <a:t> (an address)</a:t>
            </a:r>
          </a:p>
          <a:p>
            <a:pPr>
              <a:lnSpc>
                <a:spcPct val="100000"/>
              </a:lnSpc>
              <a:spcBef>
                <a:spcPct val="0"/>
              </a:spcBef>
              <a:buFontTx/>
              <a:buNone/>
              <a:tabLst>
                <a:tab pos="406400" algn="l"/>
                <a:tab pos="465138" algn="l"/>
                <a:tab pos="3035300" algn="l"/>
                <a:tab pos="3657600" algn="l"/>
              </a:tabLst>
            </a:pPr>
            <a:r>
              <a:rPr lang="en-US" sz="2400" dirty="0"/>
              <a:t>				// by the </a:t>
            </a:r>
            <a:r>
              <a:rPr lang="en-US" sz="2400" b="1" dirty="0" err="1">
                <a:solidFill>
                  <a:schemeClr val="hlink"/>
                </a:solidFill>
              </a:rPr>
              <a:t>sizeof</a:t>
            </a:r>
            <a:r>
              <a:rPr lang="en-US" sz="2400" dirty="0"/>
              <a:t> the corresponding type</a:t>
            </a:r>
          </a:p>
          <a:p>
            <a:pPr>
              <a:tabLst>
                <a:tab pos="406400" algn="l"/>
                <a:tab pos="465138" algn="l"/>
                <a:tab pos="3035300" algn="l"/>
                <a:tab pos="3657600" algn="l"/>
              </a:tabLst>
            </a:pPr>
            <a:r>
              <a:rPr lang="en-US" sz="2400" u="sng" dirty="0"/>
              <a:t>Form</a:t>
            </a:r>
            <a:r>
              <a:rPr lang="en-US" sz="2400" dirty="0"/>
              <a:t>:  </a:t>
            </a:r>
            <a:r>
              <a:rPr lang="en-US" sz="2400" b="1" dirty="0" err="1">
                <a:solidFill>
                  <a:schemeClr val="hlink"/>
                </a:solidFill>
              </a:rPr>
              <a:t>PointerVariable</a:t>
            </a:r>
            <a:r>
              <a:rPr lang="en-US" sz="2400" b="1" dirty="0">
                <a:solidFill>
                  <a:schemeClr val="hlink"/>
                </a:solidFill>
              </a:rPr>
              <a:t>--</a:t>
            </a:r>
            <a:r>
              <a:rPr lang="en-US" sz="2400" dirty="0"/>
              <a:t> 	// decrements </a:t>
            </a:r>
            <a:r>
              <a:rPr lang="en-US" sz="2400" dirty="0" err="1"/>
              <a:t>PointerVariable</a:t>
            </a:r>
            <a:r>
              <a:rPr lang="en-US" sz="2400" dirty="0"/>
              <a:t> (an address)</a:t>
            </a:r>
          </a:p>
          <a:p>
            <a:pPr>
              <a:tabLst>
                <a:tab pos="406400" algn="l"/>
                <a:tab pos="465138" algn="l"/>
                <a:tab pos="3035300" algn="l"/>
                <a:tab pos="3657600" algn="l"/>
              </a:tabLst>
            </a:pPr>
            <a:r>
              <a:rPr lang="en-US" sz="2400" dirty="0"/>
              <a:t>				</a:t>
            </a:r>
            <a:r>
              <a:rPr lang="en-US" sz="2400" dirty="0" smtClean="0"/>
              <a:t>// </a:t>
            </a:r>
            <a:r>
              <a:rPr lang="en-US" sz="2400" dirty="0"/>
              <a:t>by the </a:t>
            </a:r>
            <a:r>
              <a:rPr lang="en-US" sz="2400" b="1" dirty="0" err="1">
                <a:solidFill>
                  <a:schemeClr val="hlink"/>
                </a:solidFill>
              </a:rPr>
              <a:t>sizeof</a:t>
            </a:r>
            <a:r>
              <a:rPr lang="en-US" sz="2400" dirty="0"/>
              <a:t> the corresponding type</a:t>
            </a:r>
          </a:p>
          <a:p>
            <a:pPr>
              <a:lnSpc>
                <a:spcPct val="100000"/>
              </a:lnSpc>
              <a:spcBef>
                <a:spcPct val="0"/>
              </a:spcBef>
              <a:buFontTx/>
              <a:buNone/>
              <a:tabLst>
                <a:tab pos="406400" algn="l"/>
                <a:tab pos="465138" algn="l"/>
                <a:tab pos="3035300" algn="l"/>
                <a:tab pos="3657600" algn="l"/>
              </a:tabLst>
            </a:pPr>
            <a:r>
              <a:rPr lang="en-US" sz="2800" b="1" u="sng" dirty="0">
                <a:solidFill>
                  <a:schemeClr val="hlink"/>
                </a:solidFill>
              </a:rPr>
              <a:t>Pointers and arrays</a:t>
            </a:r>
          </a:p>
          <a:p>
            <a:pPr>
              <a:lnSpc>
                <a:spcPct val="100000"/>
              </a:lnSpc>
              <a:spcBef>
                <a:spcPct val="0"/>
              </a:spcBef>
              <a:buFontTx/>
              <a:buNone/>
              <a:tabLst>
                <a:tab pos="406400" algn="l"/>
                <a:tab pos="465138" algn="l"/>
                <a:tab pos="3035300" algn="l"/>
                <a:tab pos="3657600" algn="l"/>
              </a:tabLst>
            </a:pPr>
            <a:r>
              <a:rPr lang="en-US" sz="2400" dirty="0"/>
              <a:t>Using the name of an array without brackets refers to the starting address of the array.</a:t>
            </a:r>
          </a:p>
          <a:p>
            <a:pPr>
              <a:lnSpc>
                <a:spcPct val="100000"/>
              </a:lnSpc>
              <a:spcBef>
                <a:spcPct val="0"/>
              </a:spcBef>
              <a:buFontTx/>
              <a:buNone/>
              <a:tabLst>
                <a:tab pos="406400" algn="l"/>
                <a:tab pos="465138" algn="l"/>
                <a:tab pos="3035300" algn="l"/>
                <a:tab pos="3657600" algn="l"/>
              </a:tabLst>
            </a:pPr>
            <a:r>
              <a:rPr lang="en-US" sz="2400" u="sng" dirty="0"/>
              <a:t>Example</a:t>
            </a:r>
            <a:r>
              <a:rPr lang="en-US" sz="2400" dirty="0"/>
              <a:t>:</a:t>
            </a:r>
          </a:p>
          <a:p>
            <a:pPr>
              <a:lnSpc>
                <a:spcPct val="100000"/>
              </a:lnSpc>
              <a:spcBef>
                <a:spcPct val="0"/>
              </a:spcBef>
              <a:buFontTx/>
              <a:buNone/>
              <a:tabLst>
                <a:tab pos="406400" algn="l"/>
                <a:tab pos="465138" algn="l"/>
                <a:tab pos="3035300" algn="l"/>
                <a:tab pos="3657600" algn="l"/>
              </a:tabLst>
            </a:pPr>
            <a:r>
              <a:rPr lang="en-US" sz="2400" b="1" dirty="0" err="1">
                <a:solidFill>
                  <a:schemeClr val="hlink"/>
                </a:solidFill>
              </a:rPr>
              <a:t>int</a:t>
            </a:r>
            <a:r>
              <a:rPr lang="en-US" sz="2400" b="1" dirty="0">
                <a:solidFill>
                  <a:schemeClr val="hlink"/>
                </a:solidFill>
              </a:rPr>
              <a:t> A[10],B[10];	</a:t>
            </a:r>
          </a:p>
          <a:p>
            <a:pPr>
              <a:lnSpc>
                <a:spcPct val="100000"/>
              </a:lnSpc>
              <a:spcBef>
                <a:spcPct val="0"/>
              </a:spcBef>
              <a:buFontTx/>
              <a:buNone/>
              <a:tabLst>
                <a:tab pos="406400" algn="l"/>
                <a:tab pos="465138" algn="l"/>
                <a:tab pos="3035300" algn="l"/>
                <a:tab pos="3657600" algn="l"/>
              </a:tabLst>
            </a:pP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 = &amp;A[0];	// </a:t>
            </a:r>
            <a:r>
              <a:rPr lang="en-US" sz="2400" b="1" dirty="0" err="1">
                <a:solidFill>
                  <a:schemeClr val="hlink"/>
                </a:solidFill>
              </a:rPr>
              <a:t>Aptr</a:t>
            </a:r>
            <a:r>
              <a:rPr lang="en-US" sz="2400" b="1" dirty="0">
                <a:solidFill>
                  <a:schemeClr val="hlink"/>
                </a:solidFill>
              </a:rPr>
              <a:t> contains starting address of array A</a:t>
            </a:r>
          </a:p>
          <a:p>
            <a:pPr>
              <a:lnSpc>
                <a:spcPct val="100000"/>
              </a:lnSpc>
              <a:spcBef>
                <a:spcPct val="0"/>
              </a:spcBef>
              <a:buFontTx/>
              <a:buNone/>
              <a:tabLst>
                <a:tab pos="406400" algn="l"/>
                <a:tab pos="465138" algn="l"/>
                <a:tab pos="3035300" algn="l"/>
                <a:tab pos="3657600" algn="l"/>
              </a:tabLst>
            </a:pPr>
            <a:r>
              <a:rPr lang="en-US" sz="2400" b="1" dirty="0" err="1">
                <a:solidFill>
                  <a:schemeClr val="hlink"/>
                </a:solidFill>
              </a:rPr>
              <a:t>int</a:t>
            </a:r>
            <a:r>
              <a:rPr lang="en-US" sz="2400" b="1" dirty="0">
                <a:solidFill>
                  <a:schemeClr val="hlink"/>
                </a:solidFill>
              </a:rPr>
              <a:t> *</a:t>
            </a:r>
            <a:r>
              <a:rPr lang="en-US" sz="2400" b="1" dirty="0" err="1">
                <a:solidFill>
                  <a:schemeClr val="hlink"/>
                </a:solidFill>
              </a:rPr>
              <a:t>Bptr</a:t>
            </a:r>
            <a:r>
              <a:rPr lang="en-US" sz="2400" b="1" dirty="0">
                <a:solidFill>
                  <a:schemeClr val="hlink"/>
                </a:solidFill>
              </a:rPr>
              <a:t> = B;	// </a:t>
            </a:r>
            <a:r>
              <a:rPr lang="en-US" sz="2400" b="1" dirty="0" err="1">
                <a:solidFill>
                  <a:schemeClr val="hlink"/>
                </a:solidFill>
              </a:rPr>
              <a:t>Bptr</a:t>
            </a:r>
            <a:r>
              <a:rPr lang="en-US" sz="2400" b="1" dirty="0">
                <a:solidFill>
                  <a:schemeClr val="hlink"/>
                </a:solidFill>
              </a:rPr>
              <a:t> contains starting address of array B</a:t>
            </a:r>
          </a:p>
          <a:p>
            <a:pPr>
              <a:lnSpc>
                <a:spcPct val="100000"/>
              </a:lnSpc>
              <a:spcBef>
                <a:spcPct val="0"/>
              </a:spcBef>
              <a:buFontTx/>
              <a:buNone/>
              <a:tabLst>
                <a:tab pos="406400" algn="l"/>
                <a:tab pos="465138" algn="l"/>
                <a:tab pos="3035300" algn="l"/>
                <a:tab pos="3657600" algn="l"/>
              </a:tabLst>
            </a:pPr>
            <a:endParaRPr lang="en-US" sz="2400" b="1" dirty="0">
              <a:solidFill>
                <a:schemeClr val="hlink"/>
              </a:solidFill>
            </a:endParaRPr>
          </a:p>
          <a:p>
            <a:pPr>
              <a:lnSpc>
                <a:spcPct val="100000"/>
              </a:lnSpc>
              <a:spcBef>
                <a:spcPct val="0"/>
              </a:spcBef>
              <a:buFontTx/>
              <a:buNone/>
              <a:tabLst>
                <a:tab pos="406400" algn="l"/>
                <a:tab pos="465138" algn="l"/>
                <a:tab pos="3035300" algn="l"/>
                <a:tab pos="3657600" algn="l"/>
              </a:tabLst>
            </a:pPr>
            <a:r>
              <a:rPr lang="en-US" sz="2400" dirty="0"/>
              <a:t>Recall that it isn’t necessary to use an &amp; when passing arrays as arguments in functions to make them reference parameters.  This is because the function call actually passes the </a:t>
            </a:r>
            <a:r>
              <a:rPr lang="en-US" sz="2400" u="sng" dirty="0"/>
              <a:t>starting address</a:t>
            </a:r>
            <a:r>
              <a:rPr lang="en-US" sz="2400" dirty="0"/>
              <a:t> of the array.</a:t>
            </a:r>
          </a:p>
          <a:p>
            <a:pPr>
              <a:lnSpc>
                <a:spcPct val="100000"/>
              </a:lnSpc>
              <a:spcBef>
                <a:spcPct val="0"/>
              </a:spcBef>
              <a:buFontTx/>
              <a:buNone/>
              <a:tabLst>
                <a:tab pos="406400" algn="l"/>
                <a:tab pos="465138" algn="l"/>
                <a:tab pos="3035300" algn="l"/>
                <a:tab pos="3657600" algn="l"/>
              </a:tabLst>
            </a:pPr>
            <a:r>
              <a:rPr lang="en-US" sz="2400" u="sng" dirty="0"/>
              <a:t>Example</a:t>
            </a:r>
            <a:r>
              <a:rPr lang="en-US" sz="2400" dirty="0"/>
              <a:t>:</a:t>
            </a:r>
            <a:r>
              <a:rPr lang="en-US" sz="2400" b="1" dirty="0">
                <a:solidFill>
                  <a:schemeClr val="hlink"/>
                </a:solidFill>
              </a:rPr>
              <a:t>      Function2(A</a:t>
            </a:r>
            <a:r>
              <a:rPr lang="en-US" sz="2400" b="1" dirty="0" smtClean="0">
                <a:solidFill>
                  <a:schemeClr val="hlink"/>
                </a:solidFill>
              </a:rPr>
              <a:t>, B, Size</a:t>
            </a:r>
            <a:r>
              <a:rPr lang="en-US" sz="2400" b="1" dirty="0">
                <a:solidFill>
                  <a:schemeClr val="hlink"/>
                </a:solidFill>
              </a:rPr>
              <a:t>);	//pass arrays A &amp; B to function</a:t>
            </a:r>
          </a:p>
          <a:p>
            <a:pPr>
              <a:lnSpc>
                <a:spcPct val="100000"/>
              </a:lnSpc>
              <a:spcBef>
                <a:spcPct val="0"/>
              </a:spcBef>
              <a:buFontTx/>
              <a:buNone/>
              <a:tabLst>
                <a:tab pos="406400" algn="l"/>
                <a:tab pos="465138" algn="l"/>
                <a:tab pos="3035300" algn="l"/>
                <a:tab pos="3657600" algn="l"/>
              </a:tabLst>
            </a:pPr>
            <a:r>
              <a:rPr lang="en-US" sz="2400" b="1" dirty="0">
                <a:solidFill>
                  <a:schemeClr val="hlink"/>
                </a:solidFill>
              </a:rPr>
              <a:t>		               Function2(&amp;A[0</a:t>
            </a:r>
            <a:r>
              <a:rPr lang="en-US" sz="2400" b="1" dirty="0" smtClean="0">
                <a:solidFill>
                  <a:schemeClr val="hlink"/>
                </a:solidFill>
              </a:rPr>
              <a:t>], &amp;</a:t>
            </a:r>
            <a:r>
              <a:rPr lang="en-US" sz="2400" b="1" dirty="0">
                <a:solidFill>
                  <a:schemeClr val="hlink"/>
                </a:solidFill>
              </a:rPr>
              <a:t>B[0</a:t>
            </a:r>
            <a:r>
              <a:rPr lang="en-US" sz="2400" b="1" dirty="0" smtClean="0">
                <a:solidFill>
                  <a:schemeClr val="hlink"/>
                </a:solidFill>
              </a:rPr>
              <a:t>], Size</a:t>
            </a:r>
            <a:r>
              <a:rPr lang="en-US" sz="2400" b="1" dirty="0">
                <a:solidFill>
                  <a:schemeClr val="hlink"/>
                </a:solidFill>
              </a:rPr>
              <a:t>);  // same as above!</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16</a:t>
            </a:fld>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3" cstate="print"/>
          <a:srcRect l="19212" t="18056" r="28473" b="46605"/>
          <a:stretch>
            <a:fillRect/>
          </a:stretch>
        </p:blipFill>
        <p:spPr bwMode="auto">
          <a:xfrm>
            <a:off x="0" y="2225675"/>
            <a:ext cx="9144000" cy="4632325"/>
          </a:xfrm>
          <a:prstGeom prst="rect">
            <a:avLst/>
          </a:prstGeom>
          <a:noFill/>
          <a:ln w="28575" algn="ctr">
            <a:solidFill>
              <a:schemeClr val="hlink"/>
            </a:solidFill>
            <a:miter lim="800000"/>
            <a:headEnd/>
            <a:tailEnd/>
          </a:ln>
        </p:spPr>
      </p:pic>
      <p:sp>
        <p:nvSpPr>
          <p:cNvPr id="17411" name="Text Box 4"/>
          <p:cNvSpPr txBox="1">
            <a:spLocks noChangeArrowheads="1"/>
          </p:cNvSpPr>
          <p:nvPr/>
        </p:nvSpPr>
        <p:spPr bwMode="auto">
          <a:xfrm>
            <a:off x="0" y="0"/>
            <a:ext cx="5511800" cy="124936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 pos="3035300" algn="l"/>
                <a:tab pos="3657600" algn="l"/>
              </a:tabLst>
            </a:pPr>
            <a:r>
              <a:rPr lang="en-US" sz="2800" b="1" u="sng">
                <a:solidFill>
                  <a:schemeClr val="hlink"/>
                </a:solidFill>
              </a:rPr>
              <a:t>Example:  Pointers and arrays</a:t>
            </a:r>
          </a:p>
          <a:p>
            <a:pPr>
              <a:lnSpc>
                <a:spcPct val="100000"/>
              </a:lnSpc>
              <a:spcBef>
                <a:spcPct val="0"/>
              </a:spcBef>
              <a:buFontTx/>
              <a:buNone/>
              <a:tabLst>
                <a:tab pos="406400" algn="l"/>
                <a:tab pos="465138" algn="l"/>
                <a:tab pos="3035300" algn="l"/>
                <a:tab pos="3657600" algn="l"/>
              </a:tabLst>
            </a:pPr>
            <a:r>
              <a:rPr lang="en-US" sz="2400"/>
              <a:t>Discuss the program below.  Note by how much each address is incremented.</a:t>
            </a:r>
          </a:p>
        </p:txBody>
      </p:sp>
      <p:pic>
        <p:nvPicPr>
          <p:cNvPr id="17412" name="Picture 4"/>
          <p:cNvPicPr>
            <a:picLocks noChangeAspect="1" noChangeArrowheads="1"/>
          </p:cNvPicPr>
          <p:nvPr/>
        </p:nvPicPr>
        <p:blipFill>
          <a:blip r:embed="rId4" cstate="print"/>
          <a:srcRect r="65372" b="57199"/>
          <a:stretch>
            <a:fillRect/>
          </a:stretch>
        </p:blipFill>
        <p:spPr bwMode="auto">
          <a:xfrm>
            <a:off x="5505450" y="0"/>
            <a:ext cx="3460750" cy="2160588"/>
          </a:xfrm>
          <a:prstGeom prst="rect">
            <a:avLst/>
          </a:prstGeom>
          <a:noFill/>
          <a:ln w="9525" algn="ctr">
            <a:noFill/>
            <a:miter lim="800000"/>
            <a:headEnd/>
            <a:tailEnd/>
          </a:ln>
        </p:spPr>
      </p:pic>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17</a:t>
            </a:fld>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0" y="0"/>
            <a:ext cx="9144000" cy="51927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 pos="800100" algn="l"/>
                <a:tab pos="3035300" algn="l"/>
                <a:tab pos="3657600" algn="l"/>
              </a:tabLst>
            </a:pPr>
            <a:r>
              <a:rPr lang="en-US" sz="2800" b="1" u="sng">
                <a:solidFill>
                  <a:schemeClr val="hlink"/>
                </a:solidFill>
              </a:rPr>
              <a:t>Dynamic Memory Allocation</a:t>
            </a:r>
          </a:p>
          <a:p>
            <a:pPr>
              <a:tabLst>
                <a:tab pos="465138" algn="l"/>
                <a:tab pos="800100" algn="l"/>
                <a:tab pos="3035300" algn="l"/>
                <a:tab pos="3657600" algn="l"/>
              </a:tabLst>
            </a:pPr>
            <a:r>
              <a:rPr lang="en-US" sz="2400"/>
              <a:t>In all examples so far using arrays, we have had to specify the size of the</a:t>
            </a:r>
          </a:p>
          <a:p>
            <a:pPr>
              <a:tabLst>
                <a:tab pos="465138" algn="l"/>
                <a:tab pos="800100" algn="l"/>
                <a:tab pos="3035300" algn="l"/>
                <a:tab pos="3657600" algn="l"/>
              </a:tabLst>
            </a:pPr>
            <a:r>
              <a:rPr lang="en-US" sz="2400"/>
              <a:t>array in the program (as a constant) and the compiler would allocate</a:t>
            </a:r>
          </a:p>
          <a:p>
            <a:pPr>
              <a:tabLst>
                <a:tab pos="465138" algn="l"/>
                <a:tab pos="800100" algn="l"/>
                <a:tab pos="3035300" algn="l"/>
                <a:tab pos="3657600" algn="l"/>
              </a:tabLst>
            </a:pPr>
            <a:r>
              <a:rPr lang="en-US" sz="2400"/>
              <a:t>memory to store the variables before running the program.  </a:t>
            </a:r>
          </a:p>
          <a:p>
            <a:pPr>
              <a:tabLst>
                <a:tab pos="465138" algn="l"/>
                <a:tab pos="800100" algn="l"/>
                <a:tab pos="3035300" algn="l"/>
                <a:tab pos="3657600" algn="l"/>
              </a:tabLst>
            </a:pPr>
            <a:r>
              <a:rPr lang="en-US" sz="2400"/>
              <a:t>Pointers can be used to implement </a:t>
            </a:r>
            <a:r>
              <a:rPr lang="en-US" sz="2400" b="1" i="1"/>
              <a:t>dynamic memory allocation</a:t>
            </a:r>
          </a:p>
          <a:p>
            <a:pPr>
              <a:tabLst>
                <a:tab pos="465138" algn="l"/>
                <a:tab pos="800100" algn="l"/>
                <a:tab pos="3035300" algn="l"/>
                <a:tab pos="3657600" algn="l"/>
              </a:tabLst>
            </a:pPr>
            <a:r>
              <a:rPr lang="en-US" sz="2400" b="1" i="1"/>
              <a:t>(</a:t>
            </a:r>
            <a:r>
              <a:rPr lang="en-US" sz="2400" i="1"/>
              <a:t>or</a:t>
            </a:r>
            <a:r>
              <a:rPr lang="en-US" sz="2400" b="1" i="1"/>
              <a:t> run-time allocation), </a:t>
            </a:r>
            <a:r>
              <a:rPr lang="en-US" sz="2400"/>
              <a:t>where the size of the array is determined </a:t>
            </a:r>
          </a:p>
          <a:p>
            <a:pPr>
              <a:tabLst>
                <a:tab pos="465138" algn="l"/>
                <a:tab pos="800100" algn="l"/>
                <a:tab pos="3035300" algn="l"/>
                <a:tab pos="3657600" algn="l"/>
              </a:tabLst>
            </a:pPr>
            <a:r>
              <a:rPr lang="en-US" sz="2400"/>
              <a:t>and memory is allocated during program execution.  </a:t>
            </a:r>
          </a:p>
          <a:p>
            <a:pPr>
              <a:tabLst>
                <a:tab pos="465138" algn="l"/>
                <a:tab pos="800100" algn="l"/>
                <a:tab pos="3035300" algn="l"/>
                <a:tab pos="3657600" algn="l"/>
              </a:tabLst>
            </a:pPr>
            <a:r>
              <a:rPr lang="en-US" sz="2400"/>
              <a:t>This allows programs which do not:   </a:t>
            </a:r>
          </a:p>
          <a:p>
            <a:pPr>
              <a:tabLst>
                <a:tab pos="465138" algn="l"/>
                <a:tab pos="800100" algn="l"/>
                <a:tab pos="3035300" algn="l"/>
                <a:tab pos="3657600" algn="l"/>
              </a:tabLst>
            </a:pPr>
            <a:r>
              <a:rPr lang="en-US" sz="2400"/>
              <a:t>1)  waste memory by specifying a large maximum array size</a:t>
            </a:r>
          </a:p>
          <a:p>
            <a:pPr>
              <a:tabLst>
                <a:tab pos="465138" algn="l"/>
                <a:tab pos="800100" algn="l"/>
                <a:tab pos="3035300" algn="l"/>
                <a:tab pos="3657600" algn="l"/>
              </a:tabLst>
            </a:pPr>
            <a:r>
              <a:rPr lang="en-US" sz="2400"/>
              <a:t>2)  need to be modified in order to handle larger arrays than                   their current dimensions allow</a:t>
            </a:r>
          </a:p>
          <a:p>
            <a:pPr>
              <a:tabLst>
                <a:tab pos="465138" algn="l"/>
                <a:tab pos="800100" algn="l"/>
                <a:tab pos="3035300" algn="l"/>
                <a:tab pos="3657600" algn="l"/>
              </a:tabLst>
            </a:pPr>
            <a:endParaRPr lang="en-US" sz="2400"/>
          </a:p>
          <a:p>
            <a:pPr>
              <a:tabLst>
                <a:tab pos="465138" algn="l"/>
                <a:tab pos="800100" algn="l"/>
                <a:tab pos="3035300" algn="l"/>
                <a:tab pos="3657600" algn="l"/>
              </a:tabLst>
            </a:pPr>
            <a:r>
              <a:rPr lang="en-US" sz="2400"/>
              <a:t>Run-time allocation of arrays requires the use of pointers and </a:t>
            </a:r>
          </a:p>
          <a:p>
            <a:pPr>
              <a:tabLst>
                <a:tab pos="465138" algn="l"/>
                <a:tab pos="800100" algn="l"/>
                <a:tab pos="3035300" algn="l"/>
                <a:tab pos="3657600" algn="l"/>
              </a:tabLst>
            </a:pPr>
            <a:r>
              <a:rPr lang="en-US" sz="2400"/>
              <a:t>the </a:t>
            </a:r>
            <a:r>
              <a:rPr lang="en-US" sz="2400" b="1" u="sng">
                <a:solidFill>
                  <a:schemeClr val="hlink"/>
                </a:solidFill>
              </a:rPr>
              <a:t>new</a:t>
            </a:r>
            <a:r>
              <a:rPr lang="en-US" sz="2400"/>
              <a:t> command.</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18</a:t>
            </a:fld>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0" y="0"/>
            <a:ext cx="9144000" cy="5324475"/>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 pos="800100" algn="l"/>
                <a:tab pos="3035300" algn="l"/>
                <a:tab pos="3657600" algn="l"/>
              </a:tabLst>
            </a:pPr>
            <a:r>
              <a:rPr lang="en-US" sz="2800" b="1" u="sng">
                <a:solidFill>
                  <a:schemeClr val="hlink"/>
                </a:solidFill>
              </a:rPr>
              <a:t>“new” command</a:t>
            </a:r>
          </a:p>
          <a:p>
            <a:pPr marL="228600" indent="-228600">
              <a:lnSpc>
                <a:spcPct val="100000"/>
              </a:lnSpc>
              <a:spcBef>
                <a:spcPct val="0"/>
              </a:spcBef>
              <a:buFontTx/>
              <a:buNone/>
              <a:tabLst>
                <a:tab pos="465138" algn="l"/>
                <a:tab pos="800100" algn="l"/>
                <a:tab pos="3035300" algn="l"/>
                <a:tab pos="3657600" algn="l"/>
              </a:tabLst>
            </a:pPr>
            <a:r>
              <a:rPr lang="en-US" sz="2400"/>
              <a:t>Used to allocate new memory during program execution.</a:t>
            </a:r>
          </a:p>
          <a:p>
            <a:pPr marL="228600" indent="-228600">
              <a:lnSpc>
                <a:spcPct val="100000"/>
              </a:lnSpc>
              <a:spcBef>
                <a:spcPct val="0"/>
              </a:spcBef>
              <a:buFontTx/>
              <a:buNone/>
              <a:tabLst>
                <a:tab pos="465138" algn="l"/>
                <a:tab pos="800100" algn="l"/>
                <a:tab pos="3035300" algn="l"/>
                <a:tab pos="3657600" algn="l"/>
              </a:tabLst>
            </a:pPr>
            <a:r>
              <a:rPr lang="en-US" sz="2400" u="sng"/>
              <a:t>Form</a:t>
            </a:r>
            <a:r>
              <a:rPr lang="en-US" sz="2400"/>
              <a:t>:</a:t>
            </a:r>
            <a:r>
              <a:rPr lang="en-US" sz="2400">
                <a:solidFill>
                  <a:schemeClr val="hlink"/>
                </a:solidFill>
              </a:rPr>
              <a:t>  </a:t>
            </a:r>
            <a:r>
              <a:rPr lang="en-US" sz="2400" b="1">
                <a:solidFill>
                  <a:schemeClr val="hlink"/>
                </a:solidFill>
              </a:rPr>
              <a:t>new type</a:t>
            </a:r>
            <a:r>
              <a:rPr lang="en-US" sz="2400">
                <a:solidFill>
                  <a:schemeClr val="hlink"/>
                </a:solidFill>
              </a:rPr>
              <a:t>      </a:t>
            </a:r>
            <a:r>
              <a:rPr lang="en-US" sz="2400"/>
              <a:t>or</a:t>
            </a:r>
            <a:r>
              <a:rPr lang="en-US" sz="2400">
                <a:solidFill>
                  <a:schemeClr val="hlink"/>
                </a:solidFill>
              </a:rPr>
              <a:t>     </a:t>
            </a:r>
            <a:r>
              <a:rPr lang="en-US" sz="2400" b="1">
                <a:solidFill>
                  <a:schemeClr val="hlink"/>
                </a:solidFill>
              </a:rPr>
              <a:t>new type[Size];   </a:t>
            </a:r>
          </a:p>
          <a:p>
            <a:pPr marL="228600" indent="-228600">
              <a:lnSpc>
                <a:spcPct val="100000"/>
              </a:lnSpc>
              <a:spcBef>
                <a:spcPct val="0"/>
              </a:spcBef>
              <a:buFontTx/>
              <a:buNone/>
              <a:tabLst>
                <a:tab pos="465138" algn="l"/>
                <a:tab pos="800100" algn="l"/>
                <a:tab pos="3035300" algn="l"/>
                <a:tab pos="3657600" algn="l"/>
              </a:tabLst>
            </a:pPr>
            <a:r>
              <a:rPr lang="en-US" sz="2400" u="sng"/>
              <a:t>Notes</a:t>
            </a:r>
            <a:r>
              <a:rPr lang="en-US" sz="2400"/>
              <a:t>:</a:t>
            </a:r>
          </a:p>
          <a:p>
            <a:pPr marL="228600" indent="-228600">
              <a:lnSpc>
                <a:spcPct val="100000"/>
              </a:lnSpc>
              <a:spcBef>
                <a:spcPct val="0"/>
              </a:spcBef>
              <a:buFontTx/>
              <a:buChar char="•"/>
              <a:tabLst>
                <a:tab pos="465138" algn="l"/>
                <a:tab pos="800100" algn="l"/>
                <a:tab pos="3035300" algn="l"/>
                <a:tab pos="3657600" algn="l"/>
              </a:tabLst>
            </a:pPr>
            <a:r>
              <a:rPr lang="en-US" sz="2400"/>
              <a:t>Size does not need to be a constant (as is normally the case with arrays)</a:t>
            </a:r>
          </a:p>
          <a:p>
            <a:pPr marL="228600" indent="-228600">
              <a:lnSpc>
                <a:spcPct val="100000"/>
              </a:lnSpc>
              <a:spcBef>
                <a:spcPct val="0"/>
              </a:spcBef>
              <a:buFontTx/>
              <a:buChar char="•"/>
              <a:tabLst>
                <a:tab pos="465138" algn="l"/>
                <a:tab pos="800100" algn="l"/>
                <a:tab pos="3035300" algn="l"/>
                <a:tab pos="3657600" algn="l"/>
              </a:tabLst>
            </a:pPr>
            <a:r>
              <a:rPr lang="en-US" sz="2400"/>
              <a:t>The </a:t>
            </a:r>
            <a:r>
              <a:rPr lang="en-US" sz="2400" b="1" u="sng">
                <a:solidFill>
                  <a:schemeClr val="hlink"/>
                </a:solidFill>
              </a:rPr>
              <a:t>new</a:t>
            </a:r>
            <a:r>
              <a:rPr lang="en-US" sz="2400"/>
              <a:t> command returns the address of the beginning a block of memory</a:t>
            </a:r>
          </a:p>
          <a:p>
            <a:pPr marL="228600" indent="-228600">
              <a:lnSpc>
                <a:spcPct val="100000"/>
              </a:lnSpc>
              <a:spcBef>
                <a:spcPct val="0"/>
              </a:spcBef>
              <a:buFontTx/>
              <a:buChar char="•"/>
              <a:tabLst>
                <a:tab pos="465138" algn="l"/>
                <a:tab pos="800100" algn="l"/>
                <a:tab pos="3035300" algn="l"/>
                <a:tab pos="3657600" algn="l"/>
              </a:tabLst>
            </a:pPr>
            <a:r>
              <a:rPr lang="en-US" sz="2400"/>
              <a:t>Returns 0 (null address) if not enough memory available</a:t>
            </a:r>
          </a:p>
          <a:p>
            <a:pPr marL="228600" indent="-228600">
              <a:lnSpc>
                <a:spcPct val="100000"/>
              </a:lnSpc>
              <a:spcBef>
                <a:spcPct val="0"/>
              </a:spcBef>
              <a:buFontTx/>
              <a:buChar char="•"/>
              <a:tabLst>
                <a:tab pos="465138" algn="l"/>
                <a:tab pos="800100" algn="l"/>
                <a:tab pos="3035300" algn="l"/>
                <a:tab pos="3657600" algn="l"/>
              </a:tabLst>
            </a:pPr>
            <a:r>
              <a:rPr lang="en-US" sz="2400"/>
              <a:t>The new variable or array has no name, but can be referred to using a pointer.</a:t>
            </a:r>
          </a:p>
          <a:p>
            <a:pPr marL="228600" indent="-228600">
              <a:lnSpc>
                <a:spcPct val="100000"/>
              </a:lnSpc>
              <a:spcBef>
                <a:spcPct val="0"/>
              </a:spcBef>
              <a:buFontTx/>
              <a:buNone/>
              <a:tabLst>
                <a:tab pos="465138" algn="l"/>
                <a:tab pos="800100" algn="l"/>
                <a:tab pos="3035300" algn="l"/>
                <a:tab pos="3657600" algn="l"/>
              </a:tabLst>
            </a:pPr>
            <a:r>
              <a:rPr lang="en-US" sz="2400" u="sng"/>
              <a:t>Example – allocate new single variable during program</a:t>
            </a:r>
            <a:r>
              <a:rPr lang="en-US" sz="2400"/>
              <a:t>:</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int  *ValuePointer;</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ValuePointer = new int;  // allocate memory for 1 new variable</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*ValuePointer = 3;</a:t>
            </a:r>
            <a:endParaRPr lang="en-US" sz="2400">
              <a:solidFill>
                <a:schemeClr val="hlink"/>
              </a:solidFill>
            </a:endParaRPr>
          </a:p>
        </p:txBody>
      </p:sp>
      <p:grpSp>
        <p:nvGrpSpPr>
          <p:cNvPr id="19459" name="Group 27"/>
          <p:cNvGrpSpPr>
            <a:grpSpLocks/>
          </p:cNvGrpSpPr>
          <p:nvPr/>
        </p:nvGrpSpPr>
        <p:grpSpPr bwMode="auto">
          <a:xfrm>
            <a:off x="3273425" y="5073650"/>
            <a:ext cx="5445125" cy="1784350"/>
            <a:chOff x="2158" y="2959"/>
            <a:chExt cx="3430" cy="1124"/>
          </a:xfrm>
        </p:grpSpPr>
        <p:sp>
          <p:nvSpPr>
            <p:cNvPr id="19460" name="Text Box 18"/>
            <p:cNvSpPr txBox="1">
              <a:spLocks noChangeArrowheads="1"/>
            </p:cNvSpPr>
            <p:nvPr/>
          </p:nvSpPr>
          <p:spPr bwMode="auto">
            <a:xfrm>
              <a:off x="2310" y="3823"/>
              <a:ext cx="764" cy="260"/>
            </a:xfrm>
            <a:prstGeom prst="rect">
              <a:avLst/>
            </a:prstGeom>
            <a:noFill/>
            <a:ln w="28575" algn="ctr">
              <a:solidFill>
                <a:schemeClr val="hlink"/>
              </a:solidFill>
              <a:miter lim="800000"/>
              <a:headEnd/>
              <a:tailEnd/>
            </a:ln>
          </p:spPr>
          <p:txBody>
            <a:bodyPr wrap="none">
              <a:spAutoFit/>
            </a:bodyPr>
            <a:lstStyle/>
            <a:p>
              <a:pPr marL="342900" indent="-342900"/>
              <a:r>
                <a:rPr lang="en-US" sz="2400"/>
                <a:t>Address</a:t>
              </a:r>
            </a:p>
          </p:txBody>
        </p:sp>
        <p:sp>
          <p:nvSpPr>
            <p:cNvPr id="19461" name="Text Box 19"/>
            <p:cNvSpPr txBox="1">
              <a:spLocks noChangeArrowheads="1"/>
            </p:cNvSpPr>
            <p:nvPr/>
          </p:nvSpPr>
          <p:spPr bwMode="auto">
            <a:xfrm>
              <a:off x="2158" y="3567"/>
              <a:ext cx="1128" cy="242"/>
            </a:xfrm>
            <a:prstGeom prst="rect">
              <a:avLst/>
            </a:prstGeom>
            <a:noFill/>
            <a:ln w="9525" algn="ctr">
              <a:noFill/>
              <a:miter lim="800000"/>
              <a:headEnd/>
              <a:tailEnd/>
            </a:ln>
          </p:spPr>
          <p:txBody>
            <a:bodyPr wrap="none">
              <a:spAutoFit/>
            </a:bodyPr>
            <a:lstStyle/>
            <a:p>
              <a:pPr marL="342900" indent="-342900"/>
              <a:r>
                <a:rPr lang="en-US" sz="2400"/>
                <a:t>ValuePointer</a:t>
              </a:r>
            </a:p>
          </p:txBody>
        </p:sp>
        <p:sp>
          <p:nvSpPr>
            <p:cNvPr id="19462" name="Text Box 21"/>
            <p:cNvSpPr txBox="1">
              <a:spLocks noChangeArrowheads="1"/>
            </p:cNvSpPr>
            <p:nvPr/>
          </p:nvSpPr>
          <p:spPr bwMode="auto">
            <a:xfrm>
              <a:off x="4135" y="3792"/>
              <a:ext cx="799" cy="242"/>
            </a:xfrm>
            <a:prstGeom prst="rect">
              <a:avLst/>
            </a:prstGeom>
            <a:noFill/>
            <a:ln w="9525" algn="ctr">
              <a:noFill/>
              <a:miter lim="800000"/>
              <a:headEnd/>
              <a:tailEnd/>
            </a:ln>
          </p:spPr>
          <p:txBody>
            <a:bodyPr wrap="none">
              <a:spAutoFit/>
            </a:bodyPr>
            <a:lstStyle/>
            <a:p>
              <a:pPr marL="342900" indent="-342900"/>
              <a:r>
                <a:rPr lang="en-US" sz="2400"/>
                <a:t>Address:</a:t>
              </a:r>
            </a:p>
          </p:txBody>
        </p:sp>
        <p:sp>
          <p:nvSpPr>
            <p:cNvPr id="19463" name="Text Box 22"/>
            <p:cNvSpPr txBox="1">
              <a:spLocks noChangeArrowheads="1"/>
            </p:cNvSpPr>
            <p:nvPr/>
          </p:nvSpPr>
          <p:spPr bwMode="auto">
            <a:xfrm>
              <a:off x="5030" y="3791"/>
              <a:ext cx="230" cy="260"/>
            </a:xfrm>
            <a:prstGeom prst="rect">
              <a:avLst/>
            </a:prstGeom>
            <a:noFill/>
            <a:ln w="28575" algn="ctr">
              <a:solidFill>
                <a:schemeClr val="hlink"/>
              </a:solidFill>
              <a:miter lim="800000"/>
              <a:headEnd/>
              <a:tailEnd/>
            </a:ln>
          </p:spPr>
          <p:txBody>
            <a:bodyPr wrap="none">
              <a:spAutoFit/>
            </a:bodyPr>
            <a:lstStyle/>
            <a:p>
              <a:pPr marL="342900" indent="-342900"/>
              <a:r>
                <a:rPr lang="en-US" sz="2400"/>
                <a:t>3</a:t>
              </a:r>
            </a:p>
          </p:txBody>
        </p:sp>
        <p:sp>
          <p:nvSpPr>
            <p:cNvPr id="19464" name="Line 23"/>
            <p:cNvSpPr>
              <a:spLocks noChangeShapeType="1"/>
            </p:cNvSpPr>
            <p:nvPr/>
          </p:nvSpPr>
          <p:spPr bwMode="auto">
            <a:xfrm>
              <a:off x="5144" y="3288"/>
              <a:ext cx="0" cy="448"/>
            </a:xfrm>
            <a:prstGeom prst="line">
              <a:avLst/>
            </a:prstGeom>
            <a:noFill/>
            <a:ln w="28575">
              <a:solidFill>
                <a:schemeClr val="hlink"/>
              </a:solidFill>
              <a:round/>
              <a:headEnd/>
              <a:tailEnd type="triangle" w="med" len="med"/>
            </a:ln>
          </p:spPr>
          <p:txBody>
            <a:bodyPr/>
            <a:lstStyle/>
            <a:p>
              <a:endParaRPr lang="en-US"/>
            </a:p>
          </p:txBody>
        </p:sp>
        <p:sp>
          <p:nvSpPr>
            <p:cNvPr id="19465" name="Text Box 24"/>
            <p:cNvSpPr txBox="1">
              <a:spLocks noChangeArrowheads="1"/>
            </p:cNvSpPr>
            <p:nvPr/>
          </p:nvSpPr>
          <p:spPr bwMode="auto">
            <a:xfrm>
              <a:off x="4710" y="2959"/>
              <a:ext cx="878" cy="242"/>
            </a:xfrm>
            <a:prstGeom prst="rect">
              <a:avLst/>
            </a:prstGeom>
            <a:noFill/>
            <a:ln w="9525" algn="ctr">
              <a:noFill/>
              <a:miter lim="800000"/>
              <a:headEnd/>
              <a:tailEnd/>
            </a:ln>
          </p:spPr>
          <p:txBody>
            <a:bodyPr wrap="none">
              <a:spAutoFit/>
            </a:bodyPr>
            <a:lstStyle/>
            <a:p>
              <a:pPr marL="342900" indent="-342900"/>
              <a:r>
                <a:rPr lang="en-US" sz="2400"/>
                <a:t>No name!</a:t>
              </a:r>
            </a:p>
          </p:txBody>
        </p:sp>
        <p:sp>
          <p:nvSpPr>
            <p:cNvPr id="19466" name="Arc 25"/>
            <p:cNvSpPr>
              <a:spLocks/>
            </p:cNvSpPr>
            <p:nvPr/>
          </p:nvSpPr>
          <p:spPr bwMode="auto">
            <a:xfrm>
              <a:off x="3960" y="3504"/>
              <a:ext cx="992" cy="264"/>
            </a:xfrm>
            <a:custGeom>
              <a:avLst/>
              <a:gdLst>
                <a:gd name="T0" fmla="*/ 0 w 21600"/>
                <a:gd name="T1" fmla="*/ 0 h 21600"/>
                <a:gd name="T2" fmla="*/ 46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a:tailEnd type="triangle" w="med" len="med"/>
            </a:ln>
          </p:spPr>
          <p:txBody>
            <a:bodyPr wrap="none" anchor="ctr"/>
            <a:lstStyle/>
            <a:p>
              <a:endParaRPr lang="en-US"/>
            </a:p>
          </p:txBody>
        </p:sp>
        <p:sp>
          <p:nvSpPr>
            <p:cNvPr id="19467" name="Arc 26"/>
            <p:cNvSpPr>
              <a:spLocks/>
            </p:cNvSpPr>
            <p:nvPr/>
          </p:nvSpPr>
          <p:spPr bwMode="auto">
            <a:xfrm flipH="1">
              <a:off x="3265" y="3505"/>
              <a:ext cx="696" cy="264"/>
            </a:xfrm>
            <a:custGeom>
              <a:avLst/>
              <a:gdLst>
                <a:gd name="T0" fmla="*/ 0 w 21600"/>
                <a:gd name="T1" fmla="*/ 0 h 21600"/>
                <a:gd name="T2" fmla="*/ 22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00"/>
              </a:solidFill>
              <a:round/>
              <a:headEnd/>
              <a:tailEnd/>
            </a:ln>
          </p:spPr>
          <p:txBody>
            <a:bodyPr wrap="none" anchor="ctr"/>
            <a:lstStyle/>
            <a:p>
              <a:endParaRPr lang="en-US"/>
            </a:p>
          </p:txBody>
        </p:sp>
      </p:gr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19</a:t>
            </a:fld>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0" y="0"/>
            <a:ext cx="9144000" cy="22828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Number systems</a:t>
            </a:r>
            <a:r>
              <a:rPr lang="en-US" sz="2400">
                <a:solidFill>
                  <a:srgbClr val="0000FF"/>
                </a:solidFill>
              </a:rPr>
              <a:t> </a:t>
            </a:r>
          </a:p>
          <a:p>
            <a:pPr>
              <a:lnSpc>
                <a:spcPct val="100000"/>
              </a:lnSpc>
              <a:spcBef>
                <a:spcPct val="0"/>
              </a:spcBef>
              <a:buFontTx/>
              <a:buNone/>
              <a:tabLst>
                <a:tab pos="465138" algn="l"/>
              </a:tabLst>
            </a:pPr>
            <a:r>
              <a:rPr lang="en-US" sz="2400"/>
              <a:t>Computers are binary machines and work with binary numbers (base 2).  In most cases, compilers or other programs allow us to work with base 10 numbers, instructions, etc, and conversion to and from base 2 takes place without our involvement.  However, sometimes it is helpful to understand how the computer really works.  </a:t>
            </a:r>
          </a:p>
        </p:txBody>
      </p:sp>
      <p:sp>
        <p:nvSpPr>
          <p:cNvPr id="3075" name="Text Box 4"/>
          <p:cNvSpPr txBox="1">
            <a:spLocks noChangeArrowheads="1"/>
          </p:cNvSpPr>
          <p:nvPr/>
        </p:nvSpPr>
        <p:spPr bwMode="auto">
          <a:xfrm>
            <a:off x="0" y="2325688"/>
            <a:ext cx="9144000" cy="3257550"/>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400" b="1" u="sng">
                <a:solidFill>
                  <a:srgbClr val="0000FF"/>
                </a:solidFill>
              </a:rPr>
              <a:t>Decimal numbers (base 10)</a:t>
            </a:r>
          </a:p>
          <a:p>
            <a:pPr marL="228600" indent="-228600">
              <a:lnSpc>
                <a:spcPct val="100000"/>
              </a:lnSpc>
              <a:spcBef>
                <a:spcPct val="0"/>
              </a:spcBef>
              <a:buFontTx/>
              <a:buChar char="•"/>
              <a:tabLst>
                <a:tab pos="228600" algn="l"/>
                <a:tab pos="465138" algn="l"/>
              </a:tabLst>
            </a:pPr>
            <a:r>
              <a:rPr lang="en-US" sz="2400"/>
              <a:t>10 unique digits:  0, 1, 2, 3, 4, 5, 6, 7, 8, 9</a:t>
            </a:r>
          </a:p>
          <a:p>
            <a:pPr marL="228600" indent="-228600">
              <a:lnSpc>
                <a:spcPct val="100000"/>
              </a:lnSpc>
              <a:spcBef>
                <a:spcPct val="0"/>
              </a:spcBef>
              <a:buFontTx/>
              <a:buChar char="•"/>
              <a:tabLst>
                <a:tab pos="228600" algn="l"/>
                <a:tab pos="465138" algn="l"/>
              </a:tabLst>
            </a:pPr>
            <a:r>
              <a:rPr lang="en-US" sz="2400"/>
              <a:t>Place values of 10</a:t>
            </a:r>
            <a:r>
              <a:rPr lang="en-US" sz="2400" baseline="30000"/>
              <a:t>N</a:t>
            </a:r>
            <a:r>
              <a:rPr lang="en-US" sz="2400"/>
              <a:t> (1, 10, 100, 1000, etc)</a:t>
            </a:r>
          </a:p>
          <a:p>
            <a:pPr marL="228600" indent="-228600">
              <a:lnSpc>
                <a:spcPct val="100000"/>
              </a:lnSpc>
              <a:spcBef>
                <a:spcPct val="0"/>
              </a:spcBef>
              <a:buFontTx/>
              <a:buChar char="•"/>
              <a:tabLst>
                <a:tab pos="228600" algn="l"/>
                <a:tab pos="465138" algn="l"/>
              </a:tabLst>
            </a:pPr>
            <a:r>
              <a:rPr lang="en-US" sz="2400"/>
              <a:t>Counting sequence (when run out of digits:  carry and start over)</a:t>
            </a:r>
          </a:p>
          <a:p>
            <a:pPr marL="228600" indent="-228600">
              <a:lnSpc>
                <a:spcPct val="100000"/>
              </a:lnSpc>
              <a:spcBef>
                <a:spcPct val="0"/>
              </a:spcBef>
              <a:buFontTx/>
              <a:buNone/>
              <a:tabLst>
                <a:tab pos="228600" algn="l"/>
                <a:tab pos="465138" algn="l"/>
              </a:tabLst>
            </a:pPr>
            <a:r>
              <a:rPr lang="en-US" sz="2400"/>
              <a:t>		Illustrate</a:t>
            </a:r>
          </a:p>
          <a:p>
            <a:pPr marL="228600" indent="-228600">
              <a:lnSpc>
                <a:spcPct val="100000"/>
              </a:lnSpc>
              <a:spcBef>
                <a:spcPct val="0"/>
              </a:spcBef>
              <a:buFontTx/>
              <a:buChar char="•"/>
              <a:tabLst>
                <a:tab pos="228600" algn="l"/>
                <a:tab pos="465138" algn="l"/>
              </a:tabLst>
            </a:pPr>
            <a:r>
              <a:rPr lang="en-US" sz="2400"/>
              <a:t>Expanding by place value </a:t>
            </a:r>
          </a:p>
          <a:p>
            <a:pPr marL="682625" lvl="1" indent="-225425">
              <a:lnSpc>
                <a:spcPct val="100000"/>
              </a:lnSpc>
              <a:spcBef>
                <a:spcPct val="0"/>
              </a:spcBef>
              <a:buFontTx/>
              <a:buNone/>
              <a:tabLst>
                <a:tab pos="228600" algn="l"/>
                <a:tab pos="465138" algn="l"/>
              </a:tabLst>
            </a:pPr>
            <a:r>
              <a:rPr lang="en-US" sz="2400"/>
              <a:t>Example:  2547</a:t>
            </a:r>
            <a:r>
              <a:rPr lang="en-US" sz="2400" baseline="-25000"/>
              <a:t>10</a:t>
            </a:r>
          </a:p>
          <a:p>
            <a:pPr marL="682625" lvl="1" indent="-225425">
              <a:lnSpc>
                <a:spcPct val="100000"/>
              </a:lnSpc>
              <a:spcBef>
                <a:spcPct val="0"/>
              </a:spcBef>
              <a:buFontTx/>
              <a:buNone/>
              <a:tabLst>
                <a:tab pos="228600" algn="l"/>
                <a:tab pos="465138" algn="l"/>
              </a:tabLst>
            </a:pPr>
            <a:endParaRPr lang="en-US" sz="2400" baseline="-25000"/>
          </a:p>
          <a:p>
            <a:pPr marL="682625" lvl="1" indent="-225425">
              <a:lnSpc>
                <a:spcPct val="100000"/>
              </a:lnSpc>
              <a:spcBef>
                <a:spcPct val="0"/>
              </a:spcBef>
              <a:buFontTx/>
              <a:buChar char="•"/>
              <a:tabLst>
                <a:tab pos="228600" algn="l"/>
                <a:tab pos="465138" algn="l"/>
              </a:tabLst>
            </a:pPr>
            <a:endParaRPr lang="en-US" sz="2400" b="1">
              <a:solidFill>
                <a:schemeClr val="hlink"/>
              </a:solidFill>
            </a:endParaRP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0" y="0"/>
            <a:ext cx="9144000" cy="2738438"/>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 pos="800100" algn="l"/>
                <a:tab pos="3035300" algn="l"/>
                <a:tab pos="3657600" algn="l"/>
              </a:tabLst>
            </a:pPr>
            <a:r>
              <a:rPr lang="en-US" sz="2800" b="1" u="sng">
                <a:solidFill>
                  <a:schemeClr val="hlink"/>
                </a:solidFill>
              </a:rPr>
              <a:t>“new” command (continued)</a:t>
            </a:r>
            <a:endParaRPr lang="en-US" sz="2400"/>
          </a:p>
          <a:p>
            <a:pPr marL="228600" indent="-228600">
              <a:lnSpc>
                <a:spcPct val="100000"/>
              </a:lnSpc>
              <a:spcBef>
                <a:spcPct val="0"/>
              </a:spcBef>
              <a:buFontTx/>
              <a:buNone/>
              <a:tabLst>
                <a:tab pos="465138" algn="l"/>
                <a:tab pos="800100" algn="l"/>
                <a:tab pos="3035300" algn="l"/>
                <a:tab pos="3657600" algn="l"/>
              </a:tabLst>
            </a:pPr>
            <a:r>
              <a:rPr lang="en-US" sz="2400" u="sng"/>
              <a:t>Example – allocate new array during program</a:t>
            </a:r>
            <a:r>
              <a:rPr lang="en-US" sz="2400"/>
              <a:t>:</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int  *ArrayPointer;</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ArrayPointer = new int[8];  // Allocate memory for an array</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ArrayPointer[0] = 3;	// Use the pointer to refer to array elements</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ArrayPointer[1] = 4;</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ArrayPointer[2] = 5;</a:t>
            </a:r>
            <a:endParaRPr lang="en-US" sz="2400">
              <a:solidFill>
                <a:schemeClr val="hlink"/>
              </a:solidFill>
            </a:endParaRPr>
          </a:p>
        </p:txBody>
      </p:sp>
      <p:sp>
        <p:nvSpPr>
          <p:cNvPr id="20483" name="Text Box 4"/>
          <p:cNvSpPr txBox="1">
            <a:spLocks noChangeArrowheads="1"/>
          </p:cNvSpPr>
          <p:nvPr/>
        </p:nvSpPr>
        <p:spPr bwMode="auto">
          <a:xfrm>
            <a:off x="2943225" y="3643313"/>
            <a:ext cx="1212850" cy="412750"/>
          </a:xfrm>
          <a:prstGeom prst="rect">
            <a:avLst/>
          </a:prstGeom>
          <a:noFill/>
          <a:ln w="28575" algn="ctr">
            <a:solidFill>
              <a:schemeClr val="hlink"/>
            </a:solidFill>
            <a:miter lim="800000"/>
            <a:headEnd/>
            <a:tailEnd/>
          </a:ln>
        </p:spPr>
        <p:txBody>
          <a:bodyPr wrap="none">
            <a:spAutoFit/>
          </a:bodyPr>
          <a:lstStyle/>
          <a:p>
            <a:pPr marL="342900" indent="-342900"/>
            <a:r>
              <a:rPr lang="en-US" sz="2400"/>
              <a:t>Address</a:t>
            </a:r>
          </a:p>
        </p:txBody>
      </p:sp>
      <p:sp>
        <p:nvSpPr>
          <p:cNvPr id="20484" name="Text Box 5"/>
          <p:cNvSpPr txBox="1">
            <a:spLocks noChangeArrowheads="1"/>
          </p:cNvSpPr>
          <p:nvPr/>
        </p:nvSpPr>
        <p:spPr bwMode="auto">
          <a:xfrm>
            <a:off x="2701925" y="3236913"/>
            <a:ext cx="1774825" cy="384175"/>
          </a:xfrm>
          <a:prstGeom prst="rect">
            <a:avLst/>
          </a:prstGeom>
          <a:noFill/>
          <a:ln w="9525" algn="ctr">
            <a:noFill/>
            <a:miter lim="800000"/>
            <a:headEnd/>
            <a:tailEnd/>
          </a:ln>
        </p:spPr>
        <p:txBody>
          <a:bodyPr wrap="none">
            <a:spAutoFit/>
          </a:bodyPr>
          <a:lstStyle/>
          <a:p>
            <a:pPr marL="342900" indent="-342900"/>
            <a:r>
              <a:rPr lang="en-US" sz="2400"/>
              <a:t>ArrayPointer</a:t>
            </a:r>
          </a:p>
        </p:txBody>
      </p:sp>
      <p:sp>
        <p:nvSpPr>
          <p:cNvPr id="20485" name="Text Box 9"/>
          <p:cNvSpPr txBox="1">
            <a:spLocks noChangeArrowheads="1"/>
          </p:cNvSpPr>
          <p:nvPr/>
        </p:nvSpPr>
        <p:spPr bwMode="auto">
          <a:xfrm>
            <a:off x="7515225" y="2754313"/>
            <a:ext cx="1377950" cy="749300"/>
          </a:xfrm>
          <a:prstGeom prst="rect">
            <a:avLst/>
          </a:prstGeom>
          <a:noFill/>
          <a:ln w="9525" algn="ctr">
            <a:noFill/>
            <a:miter lim="800000"/>
            <a:headEnd/>
            <a:tailEnd/>
          </a:ln>
        </p:spPr>
        <p:txBody>
          <a:bodyPr wrap="none">
            <a:spAutoFit/>
          </a:bodyPr>
          <a:lstStyle/>
          <a:p>
            <a:pPr marL="342900" indent="-342900"/>
            <a:r>
              <a:rPr lang="en-US" sz="2400"/>
              <a:t>Array has</a:t>
            </a:r>
          </a:p>
          <a:p>
            <a:pPr marL="342900" indent="-342900"/>
            <a:r>
              <a:rPr lang="en-US" sz="2400"/>
              <a:t>no name!</a:t>
            </a:r>
          </a:p>
        </p:txBody>
      </p:sp>
      <p:graphicFrame>
        <p:nvGraphicFramePr>
          <p:cNvPr id="146466" name="Group 34"/>
          <p:cNvGraphicFramePr>
            <a:graphicFrameLocks noGrp="1"/>
          </p:cNvGraphicFramePr>
          <p:nvPr/>
        </p:nvGraphicFramePr>
        <p:xfrm>
          <a:off x="6350000" y="2717800"/>
          <a:ext cx="749300" cy="4145280"/>
        </p:xfrm>
        <a:graphic>
          <a:graphicData uri="http://schemas.openxmlformats.org/drawingml/2006/table">
            <a:tbl>
              <a:tblPr/>
              <a:tblGrid>
                <a:gridCol w="749300"/>
              </a:tblGrid>
              <a:tr h="17145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800" b="0" i="0" u="none" strike="noStrike" cap="none" normalizeH="0" baseline="0" smtClean="0">
                          <a:ln>
                            <a:noFill/>
                          </a:ln>
                          <a:solidFill>
                            <a:schemeClr val="tx1"/>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06" name="Text Box 35"/>
          <p:cNvSpPr txBox="1">
            <a:spLocks noChangeArrowheads="1"/>
          </p:cNvSpPr>
          <p:nvPr/>
        </p:nvSpPr>
        <p:spPr bwMode="auto">
          <a:xfrm>
            <a:off x="5040313" y="2755900"/>
            <a:ext cx="1268412" cy="384175"/>
          </a:xfrm>
          <a:prstGeom prst="rect">
            <a:avLst/>
          </a:prstGeom>
          <a:noFill/>
          <a:ln w="9525" algn="ctr">
            <a:noFill/>
            <a:miter lim="800000"/>
            <a:headEnd/>
            <a:tailEnd/>
          </a:ln>
        </p:spPr>
        <p:txBody>
          <a:bodyPr wrap="none">
            <a:spAutoFit/>
          </a:bodyPr>
          <a:lstStyle/>
          <a:p>
            <a:pPr marL="342900" indent="-342900"/>
            <a:r>
              <a:rPr lang="en-US" sz="2400"/>
              <a:t>Address:</a:t>
            </a:r>
          </a:p>
        </p:txBody>
      </p:sp>
      <p:sp>
        <p:nvSpPr>
          <p:cNvPr id="20507" name="Text Box 4"/>
          <p:cNvSpPr txBox="1">
            <a:spLocks noChangeArrowheads="1"/>
          </p:cNvSpPr>
          <p:nvPr/>
        </p:nvSpPr>
        <p:spPr bwMode="auto">
          <a:xfrm>
            <a:off x="0" y="4513263"/>
            <a:ext cx="6350000" cy="2344737"/>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 pos="800100" algn="l"/>
                <a:tab pos="3035300" algn="l"/>
                <a:tab pos="3657600" algn="l"/>
              </a:tabLst>
            </a:pPr>
            <a:r>
              <a:rPr lang="en-US" sz="2800" b="1" u="sng">
                <a:solidFill>
                  <a:schemeClr val="hlink"/>
                </a:solidFill>
              </a:rPr>
              <a:t>“delete” command</a:t>
            </a:r>
            <a:endParaRPr lang="en-US" sz="2400"/>
          </a:p>
          <a:p>
            <a:pPr marL="228600" indent="-228600">
              <a:lnSpc>
                <a:spcPct val="100000"/>
              </a:lnSpc>
              <a:spcBef>
                <a:spcPct val="0"/>
              </a:spcBef>
              <a:buFontTx/>
              <a:buNone/>
              <a:tabLst>
                <a:tab pos="465138" algn="l"/>
                <a:tab pos="800100" algn="l"/>
                <a:tab pos="3035300" algn="l"/>
                <a:tab pos="3657600" algn="l"/>
              </a:tabLst>
            </a:pPr>
            <a:r>
              <a:rPr lang="en-US" sz="2400"/>
              <a:t>Used to release previously allocated memory.</a:t>
            </a:r>
          </a:p>
          <a:p>
            <a:pPr marL="228600" indent="-228600">
              <a:lnSpc>
                <a:spcPct val="100000"/>
              </a:lnSpc>
              <a:spcBef>
                <a:spcPct val="0"/>
              </a:spcBef>
              <a:buFontTx/>
              <a:buNone/>
              <a:tabLst>
                <a:tab pos="465138" algn="l"/>
                <a:tab pos="800100" algn="l"/>
                <a:tab pos="3035300" algn="l"/>
                <a:tab pos="3657600" algn="l"/>
              </a:tabLst>
            </a:pPr>
            <a:r>
              <a:rPr lang="en-US" sz="2400" u="sng"/>
              <a:t>Form</a:t>
            </a:r>
            <a:r>
              <a:rPr lang="en-US" sz="2400"/>
              <a:t>:  </a:t>
            </a:r>
            <a:r>
              <a:rPr lang="en-US" sz="2400" b="1">
                <a:solidFill>
                  <a:schemeClr val="hlink"/>
                </a:solidFill>
              </a:rPr>
              <a:t>delete [ ] ArrayPtr   //array</a:t>
            </a:r>
          </a:p>
          <a:p>
            <a:pPr marL="228600" indent="-228600">
              <a:lnSpc>
                <a:spcPct val="100000"/>
              </a:lnSpc>
              <a:spcBef>
                <a:spcPct val="0"/>
              </a:spcBef>
              <a:buFontTx/>
              <a:buNone/>
              <a:tabLst>
                <a:tab pos="465138" algn="l"/>
                <a:tab pos="800100" algn="l"/>
                <a:tab pos="3035300" algn="l"/>
                <a:tab pos="3657600" algn="l"/>
              </a:tabLst>
            </a:pPr>
            <a:r>
              <a:rPr lang="en-US" sz="2400" b="1"/>
              <a:t>     or</a:t>
            </a:r>
            <a:r>
              <a:rPr lang="en-US" sz="2400" b="1">
                <a:solidFill>
                  <a:schemeClr val="hlink"/>
                </a:solidFill>
              </a:rPr>
              <a:t>   delete  ValuePtr       //single variable</a:t>
            </a:r>
          </a:p>
          <a:p>
            <a:pPr marL="228600" indent="-228600">
              <a:lnSpc>
                <a:spcPct val="100000"/>
              </a:lnSpc>
              <a:spcBef>
                <a:spcPct val="0"/>
              </a:spcBef>
              <a:buFontTx/>
              <a:buNone/>
              <a:tabLst>
                <a:tab pos="465138" algn="l"/>
                <a:tab pos="800100" algn="l"/>
                <a:tab pos="3035300" algn="l"/>
                <a:tab pos="3657600" algn="l"/>
              </a:tabLst>
            </a:pPr>
            <a:r>
              <a:rPr lang="en-US" sz="2400" u="sng"/>
              <a:t>Example</a:t>
            </a:r>
            <a:r>
              <a:rPr lang="en-US" sz="2400"/>
              <a:t> (delete new memory in example above)</a:t>
            </a:r>
          </a:p>
          <a:p>
            <a:pPr marL="228600" indent="-228600">
              <a:lnSpc>
                <a:spcPct val="100000"/>
              </a:lnSpc>
              <a:spcBef>
                <a:spcPct val="0"/>
              </a:spcBef>
              <a:buFontTx/>
              <a:buNone/>
              <a:tabLst>
                <a:tab pos="465138" algn="l"/>
                <a:tab pos="800100" algn="l"/>
                <a:tab pos="3035300" algn="l"/>
                <a:tab pos="3657600" algn="l"/>
              </a:tabLst>
            </a:pPr>
            <a:r>
              <a:rPr lang="en-US" sz="2400" b="1">
                <a:solidFill>
                  <a:schemeClr val="hlink"/>
                </a:solidFill>
              </a:rPr>
              <a:t>delete [] ArrayPointer;</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20</a:t>
            </a:fld>
            <a:endParaRPr 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3" cstate="print"/>
          <a:srcRect l="19328" t="18056" r="23958" b="30864"/>
          <a:stretch>
            <a:fillRect/>
          </a:stretch>
        </p:blipFill>
        <p:spPr bwMode="auto">
          <a:xfrm>
            <a:off x="0" y="682625"/>
            <a:ext cx="9144000" cy="6175375"/>
          </a:xfrm>
          <a:prstGeom prst="rect">
            <a:avLst/>
          </a:prstGeom>
          <a:noFill/>
          <a:ln w="28575" algn="ctr">
            <a:solidFill>
              <a:schemeClr val="hlink"/>
            </a:solidFill>
            <a:miter lim="800000"/>
            <a:headEnd/>
            <a:tailEnd/>
          </a:ln>
        </p:spPr>
      </p:pic>
      <p:sp>
        <p:nvSpPr>
          <p:cNvPr id="21507" name="Text Box 4"/>
          <p:cNvSpPr txBox="1">
            <a:spLocks noChangeArrowheads="1"/>
          </p:cNvSpPr>
          <p:nvPr/>
        </p:nvSpPr>
        <p:spPr bwMode="auto">
          <a:xfrm>
            <a:off x="0" y="0"/>
            <a:ext cx="9144000" cy="51911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06400" algn="l"/>
                <a:tab pos="465138" algn="l"/>
                <a:tab pos="3035300" algn="l"/>
                <a:tab pos="3657600" algn="l"/>
              </a:tabLst>
            </a:pPr>
            <a:r>
              <a:rPr lang="en-US" sz="2800" b="1" u="sng">
                <a:solidFill>
                  <a:schemeClr val="hlink"/>
                </a:solidFill>
              </a:rPr>
              <a:t>Example:  Dynamic Memory Allocation</a:t>
            </a:r>
            <a:endParaRPr lang="en-US"/>
          </a:p>
        </p:txBody>
      </p:sp>
      <p:sp>
        <p:nvSpPr>
          <p:cNvPr id="2" name="Slide Number Placeholder 1"/>
          <p:cNvSpPr>
            <a:spLocks noGrp="1"/>
          </p:cNvSpPr>
          <p:nvPr>
            <p:ph type="sldNum" sz="quarter" idx="12"/>
          </p:nvPr>
        </p:nvSpPr>
        <p:spPr>
          <a:xfrm>
            <a:off x="7010400" y="0"/>
            <a:ext cx="2133600" cy="365125"/>
          </a:xfrm>
        </p:spPr>
        <p:txBody>
          <a:bodyPr/>
          <a:lstStyle/>
          <a:p>
            <a:pPr>
              <a:defRPr/>
            </a:pPr>
            <a:fld id="{EAF3C3A8-3F46-4DAC-9026-E4C26F31AF33}" type="slidenum">
              <a:rPr lang="en-US" smtClean="0"/>
              <a:pPr>
                <a:defRPr/>
              </a:pPr>
              <a:t>21</a:t>
            </a:fld>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p:cNvPicPr>
            <a:picLocks noChangeAspect="1" noChangeArrowheads="1"/>
          </p:cNvPicPr>
          <p:nvPr/>
        </p:nvPicPr>
        <p:blipFill>
          <a:blip r:embed="rId3" cstate="print"/>
          <a:srcRect l="19328" t="51543" r="24190" b="13118"/>
          <a:stretch>
            <a:fillRect/>
          </a:stretch>
        </p:blipFill>
        <p:spPr bwMode="auto">
          <a:xfrm>
            <a:off x="0" y="0"/>
            <a:ext cx="9144000" cy="4291013"/>
          </a:xfrm>
          <a:prstGeom prst="rect">
            <a:avLst/>
          </a:prstGeom>
          <a:noFill/>
          <a:ln w="9525" algn="ctr">
            <a:noFill/>
            <a:miter lim="800000"/>
            <a:headEnd/>
            <a:tailEnd/>
          </a:ln>
        </p:spPr>
      </p:pic>
      <p:pic>
        <p:nvPicPr>
          <p:cNvPr id="22531" name="Picture 6"/>
          <p:cNvPicPr>
            <a:picLocks noChangeAspect="1" noChangeArrowheads="1"/>
          </p:cNvPicPr>
          <p:nvPr/>
        </p:nvPicPr>
        <p:blipFill>
          <a:blip r:embed="rId4" cstate="print"/>
          <a:srcRect l="16898" t="20525" r="58102" b="48766"/>
          <a:stretch>
            <a:fillRect/>
          </a:stretch>
        </p:blipFill>
        <p:spPr bwMode="auto">
          <a:xfrm>
            <a:off x="5270500" y="3289300"/>
            <a:ext cx="3873500" cy="3568700"/>
          </a:xfrm>
          <a:prstGeom prst="rect">
            <a:avLst/>
          </a:prstGeom>
          <a:noFill/>
          <a:ln w="9525" algn="ctr">
            <a:noFill/>
            <a:miter lim="800000"/>
            <a:headEnd/>
            <a:tailEnd/>
          </a:ln>
        </p:spPr>
      </p:pic>
      <p:pic>
        <p:nvPicPr>
          <p:cNvPr id="22532" name="Picture 7"/>
          <p:cNvPicPr>
            <a:picLocks noChangeAspect="1" noChangeArrowheads="1"/>
          </p:cNvPicPr>
          <p:nvPr/>
        </p:nvPicPr>
        <p:blipFill>
          <a:blip r:embed="rId5" cstate="print"/>
          <a:srcRect/>
          <a:stretch>
            <a:fillRect/>
          </a:stretch>
        </p:blipFill>
        <p:spPr bwMode="auto">
          <a:xfrm>
            <a:off x="0" y="4352925"/>
            <a:ext cx="4464050" cy="2505075"/>
          </a:xfrm>
          <a:prstGeom prst="rect">
            <a:avLst/>
          </a:prstGeom>
          <a:noFill/>
          <a:ln w="9525" algn="ctr">
            <a:noFill/>
            <a:miter lim="800000"/>
            <a:headEnd/>
            <a:tailEnd/>
          </a:ln>
        </p:spPr>
      </p:pic>
      <p:sp>
        <p:nvSpPr>
          <p:cNvPr id="2" name="Slide Number Placeholder 1"/>
          <p:cNvSpPr>
            <a:spLocks noGrp="1"/>
          </p:cNvSpPr>
          <p:nvPr>
            <p:ph type="sldNum" sz="quarter" idx="12"/>
          </p:nvPr>
        </p:nvSpPr>
        <p:spPr>
          <a:xfrm>
            <a:off x="6811993" y="0"/>
            <a:ext cx="2133600" cy="365125"/>
          </a:xfrm>
        </p:spPr>
        <p:txBody>
          <a:bodyPr/>
          <a:lstStyle/>
          <a:p>
            <a:pPr>
              <a:defRPr/>
            </a:pPr>
            <a:fld id="{EAF3C3A8-3F46-4DAC-9026-E4C26F31AF33}" type="slidenum">
              <a:rPr lang="en-US" smtClean="0"/>
              <a:pPr>
                <a:defRPr/>
              </a:pPr>
              <a:t>22</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0" y="0"/>
            <a:ext cx="9144000" cy="3987800"/>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400" b="1" u="sng">
                <a:solidFill>
                  <a:srgbClr val="0000FF"/>
                </a:solidFill>
              </a:rPr>
              <a:t>Binary numbers (base 2)</a:t>
            </a:r>
          </a:p>
          <a:p>
            <a:pPr marL="228600" indent="-228600">
              <a:lnSpc>
                <a:spcPct val="100000"/>
              </a:lnSpc>
              <a:spcBef>
                <a:spcPct val="0"/>
              </a:spcBef>
              <a:buFontTx/>
              <a:buChar char="•"/>
              <a:tabLst>
                <a:tab pos="228600" algn="l"/>
                <a:tab pos="465138" algn="l"/>
              </a:tabLst>
            </a:pPr>
            <a:r>
              <a:rPr lang="en-US" sz="2400"/>
              <a:t>2 unique digits:  0, 1      (note:  binary digit = “bit”)</a:t>
            </a:r>
          </a:p>
          <a:p>
            <a:pPr marL="228600" indent="-228600">
              <a:lnSpc>
                <a:spcPct val="100000"/>
              </a:lnSpc>
              <a:spcBef>
                <a:spcPct val="0"/>
              </a:spcBef>
              <a:buFontTx/>
              <a:buChar char="•"/>
              <a:tabLst>
                <a:tab pos="228600" algn="l"/>
                <a:tab pos="465138" algn="l"/>
              </a:tabLst>
            </a:pPr>
            <a:r>
              <a:rPr lang="en-US" sz="2400"/>
              <a:t>Place values of 2</a:t>
            </a:r>
            <a:r>
              <a:rPr lang="en-US" sz="2400" baseline="30000"/>
              <a:t>N</a:t>
            </a:r>
            <a:r>
              <a:rPr lang="en-US" sz="2400"/>
              <a:t> (1, 2, 4, 8, 16, 32, 64, 128, etc)</a:t>
            </a:r>
          </a:p>
          <a:p>
            <a:pPr marL="228600" indent="-228600">
              <a:lnSpc>
                <a:spcPct val="100000"/>
              </a:lnSpc>
              <a:spcBef>
                <a:spcPct val="0"/>
              </a:spcBef>
              <a:buFontTx/>
              <a:buChar char="•"/>
              <a:tabLst>
                <a:tab pos="228600" algn="l"/>
                <a:tab pos="465138" algn="l"/>
              </a:tabLst>
            </a:pPr>
            <a:r>
              <a:rPr lang="en-US" sz="2400"/>
              <a:t>Counting sequence (when run out of digits:  carry and start over)</a:t>
            </a:r>
          </a:p>
          <a:p>
            <a:pPr marL="228600" indent="-228600">
              <a:lnSpc>
                <a:spcPct val="100000"/>
              </a:lnSpc>
              <a:spcBef>
                <a:spcPct val="0"/>
              </a:spcBef>
              <a:buFontTx/>
              <a:buNone/>
              <a:tabLst>
                <a:tab pos="228600" algn="l"/>
                <a:tab pos="465138" algn="l"/>
              </a:tabLst>
            </a:pPr>
            <a:r>
              <a:rPr lang="en-US" sz="2400"/>
              <a:t>		Illustrate</a:t>
            </a:r>
          </a:p>
          <a:p>
            <a:pPr marL="228600" indent="-228600">
              <a:lnSpc>
                <a:spcPct val="100000"/>
              </a:lnSpc>
              <a:spcBef>
                <a:spcPct val="0"/>
              </a:spcBef>
              <a:buFontTx/>
              <a:buChar char="•"/>
              <a:tabLst>
                <a:tab pos="228600" algn="l"/>
                <a:tab pos="465138" algn="l"/>
              </a:tabLst>
            </a:pPr>
            <a:r>
              <a:rPr lang="en-US" sz="2400"/>
              <a:t>Memory is organized in bytes (groups of 8 bits) with 1 memory address for each byte.</a:t>
            </a:r>
          </a:p>
          <a:p>
            <a:pPr marL="228600" indent="-228600">
              <a:lnSpc>
                <a:spcPct val="100000"/>
              </a:lnSpc>
              <a:spcBef>
                <a:spcPct val="0"/>
              </a:spcBef>
              <a:buFontTx/>
              <a:buChar char="•"/>
              <a:tabLst>
                <a:tab pos="228600" algn="l"/>
                <a:tab pos="465138" algn="l"/>
              </a:tabLst>
            </a:pPr>
            <a:r>
              <a:rPr lang="en-US" sz="2400"/>
              <a:t>Expanding by place value </a:t>
            </a:r>
          </a:p>
          <a:p>
            <a:pPr marL="682625" lvl="1" indent="-225425">
              <a:lnSpc>
                <a:spcPct val="100000"/>
              </a:lnSpc>
              <a:spcBef>
                <a:spcPct val="0"/>
              </a:spcBef>
              <a:buFontTx/>
              <a:buNone/>
              <a:tabLst>
                <a:tab pos="228600" algn="l"/>
                <a:tab pos="465138" algn="l"/>
              </a:tabLst>
            </a:pPr>
            <a:r>
              <a:rPr lang="en-US" sz="2400"/>
              <a:t>Example:  00110111</a:t>
            </a:r>
            <a:r>
              <a:rPr lang="en-US" sz="2400" baseline="-25000"/>
              <a:t>2</a:t>
            </a:r>
          </a:p>
          <a:p>
            <a:pPr marL="682625" lvl="1" indent="-225425">
              <a:lnSpc>
                <a:spcPct val="100000"/>
              </a:lnSpc>
              <a:spcBef>
                <a:spcPct val="0"/>
              </a:spcBef>
              <a:buFontTx/>
              <a:buNone/>
              <a:tabLst>
                <a:tab pos="228600" algn="l"/>
                <a:tab pos="465138" algn="l"/>
              </a:tabLst>
            </a:pPr>
            <a:endParaRPr lang="en-US" sz="2400" baseline="-25000"/>
          </a:p>
          <a:p>
            <a:pPr marL="682625" lvl="1" indent="-225425">
              <a:lnSpc>
                <a:spcPct val="100000"/>
              </a:lnSpc>
              <a:spcBef>
                <a:spcPct val="0"/>
              </a:spcBef>
              <a:buFontTx/>
              <a:buChar char="•"/>
              <a:tabLst>
                <a:tab pos="228600" algn="l"/>
                <a:tab pos="465138" algn="l"/>
              </a:tabLst>
            </a:pPr>
            <a:endParaRPr lang="en-US" sz="2400" b="1">
              <a:solidFill>
                <a:schemeClr val="hlink"/>
              </a:solidFill>
            </a:endParaRPr>
          </a:p>
        </p:txBody>
      </p:sp>
      <p:sp>
        <p:nvSpPr>
          <p:cNvPr id="4099" name="Text Box 4"/>
          <p:cNvSpPr txBox="1">
            <a:spLocks noChangeArrowheads="1"/>
          </p:cNvSpPr>
          <p:nvPr/>
        </p:nvSpPr>
        <p:spPr bwMode="auto">
          <a:xfrm>
            <a:off x="0" y="4575175"/>
            <a:ext cx="9144000" cy="228282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a:solidFill>
                  <a:srgbClr val="0000FF"/>
                </a:solidFill>
              </a:rPr>
              <a:t>Large binary numbers</a:t>
            </a:r>
            <a:r>
              <a:rPr lang="en-US" sz="2400">
                <a:solidFill>
                  <a:srgbClr val="0000FF"/>
                </a:solidFill>
              </a:rPr>
              <a:t> </a:t>
            </a:r>
          </a:p>
          <a:p>
            <a:pPr>
              <a:lnSpc>
                <a:spcPct val="100000"/>
              </a:lnSpc>
              <a:spcBef>
                <a:spcPct val="0"/>
              </a:spcBef>
              <a:buFontTx/>
              <a:buNone/>
              <a:tabLst>
                <a:tab pos="465138" algn="l"/>
              </a:tabLst>
            </a:pPr>
            <a:r>
              <a:rPr lang="en-US" sz="2400"/>
              <a:t>Computers might use 16, 32, or 64 bit addresses (or more) and it becomes difficult to work with so many 0’s and 1’s.  The following 32-bit address is awkward to work with:</a:t>
            </a:r>
          </a:p>
          <a:p>
            <a:pPr>
              <a:lnSpc>
                <a:spcPct val="100000"/>
              </a:lnSpc>
              <a:spcBef>
                <a:spcPct val="0"/>
              </a:spcBef>
              <a:buFontTx/>
              <a:buNone/>
              <a:tabLst>
                <a:tab pos="465138" algn="l"/>
              </a:tabLst>
            </a:pPr>
            <a:r>
              <a:rPr lang="en-US" sz="2400"/>
              <a:t>	00110101111000100111010001100101</a:t>
            </a:r>
          </a:p>
          <a:p>
            <a:pPr>
              <a:lnSpc>
                <a:spcPct val="100000"/>
              </a:lnSpc>
              <a:spcBef>
                <a:spcPct val="0"/>
              </a:spcBef>
              <a:buFontTx/>
              <a:buNone/>
              <a:tabLst>
                <a:tab pos="465138" algn="l"/>
              </a:tabLst>
            </a:pPr>
            <a:r>
              <a:rPr lang="en-US" sz="2400"/>
              <a:t>What is a better method?  To work with </a:t>
            </a:r>
            <a:r>
              <a:rPr lang="en-US" sz="2400" b="1" i="1">
                <a:solidFill>
                  <a:srgbClr val="0000FF"/>
                </a:solidFill>
              </a:rPr>
              <a:t>hexadecimal numbers</a:t>
            </a:r>
            <a:r>
              <a:rPr lang="en-US" sz="2400"/>
              <a:t>.</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3</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0" y="0"/>
            <a:ext cx="5638800" cy="6299200"/>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228600" algn="l"/>
                <a:tab pos="465138" algn="l"/>
              </a:tabLst>
            </a:pPr>
            <a:r>
              <a:rPr lang="en-US" sz="2400" b="1" u="sng">
                <a:solidFill>
                  <a:srgbClr val="0000FF"/>
                </a:solidFill>
              </a:rPr>
              <a:t>Hexadecimal numbers (base 16)</a:t>
            </a:r>
          </a:p>
          <a:p>
            <a:pPr marL="228600" indent="-228600">
              <a:lnSpc>
                <a:spcPct val="100000"/>
              </a:lnSpc>
              <a:spcBef>
                <a:spcPct val="0"/>
              </a:spcBef>
              <a:buFontTx/>
              <a:buChar char="•"/>
              <a:tabLst>
                <a:tab pos="228600" algn="l"/>
                <a:tab pos="465138" algn="l"/>
              </a:tabLst>
            </a:pPr>
            <a:r>
              <a:rPr lang="en-US" sz="2400"/>
              <a:t>16 unique digits:  0, 1, 2, 3, 4, 5, 6, 7, 8, 9, A, B, C, D, E, F  (where A </a:t>
            </a:r>
            <a:r>
              <a:rPr lang="en-US" sz="2400">
                <a:sym typeface="Symbol" pitchFamily="18" charset="2"/>
              </a:rPr>
              <a:t>=10, B = 11,  C = 12, D = 13, E = 14, F = 15)</a:t>
            </a:r>
          </a:p>
          <a:p>
            <a:pPr marL="228600" indent="-228600">
              <a:lnSpc>
                <a:spcPct val="100000"/>
              </a:lnSpc>
              <a:spcBef>
                <a:spcPct val="0"/>
              </a:spcBef>
              <a:buFontTx/>
              <a:buChar char="•"/>
              <a:tabLst>
                <a:tab pos="228600" algn="l"/>
                <a:tab pos="465138" algn="l"/>
              </a:tabLst>
            </a:pPr>
            <a:r>
              <a:rPr lang="en-US" sz="2400"/>
              <a:t>Place values of 16</a:t>
            </a:r>
            <a:r>
              <a:rPr lang="en-US" sz="2400" baseline="30000"/>
              <a:t>N</a:t>
            </a:r>
            <a:r>
              <a:rPr lang="en-US" sz="2400"/>
              <a:t> (1, 16, 256, 4096, etc)</a:t>
            </a:r>
          </a:p>
          <a:p>
            <a:pPr marL="228600" indent="-228600">
              <a:lnSpc>
                <a:spcPct val="100000"/>
              </a:lnSpc>
              <a:spcBef>
                <a:spcPct val="0"/>
              </a:spcBef>
              <a:buFontTx/>
              <a:buChar char="•"/>
              <a:tabLst>
                <a:tab pos="228600" algn="l"/>
                <a:tab pos="465138" algn="l"/>
              </a:tabLst>
            </a:pPr>
            <a:r>
              <a:rPr lang="en-US" sz="2400"/>
              <a:t>Our key interest here is showing that one hexadecimal digit can be used to represent 4 binary digits (bits).  This is illustrated in the table shown.  Advantage?  Less digits to work with!</a:t>
            </a:r>
          </a:p>
          <a:p>
            <a:pPr marL="228600" indent="-228600">
              <a:lnSpc>
                <a:spcPct val="100000"/>
              </a:lnSpc>
              <a:spcBef>
                <a:spcPct val="0"/>
              </a:spcBef>
              <a:buFontTx/>
              <a:buChar char="•"/>
              <a:tabLst>
                <a:tab pos="228600" algn="l"/>
                <a:tab pos="465138" algn="l"/>
              </a:tabLst>
            </a:pPr>
            <a:r>
              <a:rPr lang="en-US" sz="2400"/>
              <a:t>To convert from hexadecimal to binary, replace each digit by the binary equivalent.</a:t>
            </a:r>
          </a:p>
          <a:p>
            <a:pPr marL="228600" indent="-228600">
              <a:lnSpc>
                <a:spcPct val="100000"/>
              </a:lnSpc>
              <a:spcBef>
                <a:spcPct val="0"/>
              </a:spcBef>
              <a:buFontTx/>
              <a:buChar char="•"/>
              <a:tabLst>
                <a:tab pos="228600" algn="l"/>
                <a:tab pos="465138" algn="l"/>
              </a:tabLst>
            </a:pPr>
            <a:r>
              <a:rPr lang="en-US" sz="2400"/>
              <a:t>To convert from binary to hexadecimal, replace each group of 4 bits (starting on the right) with the hexadecimal equivalent.</a:t>
            </a:r>
            <a:endParaRPr lang="en-US" sz="2400" b="1">
              <a:solidFill>
                <a:schemeClr val="hlink"/>
              </a:solidFill>
            </a:endParaRPr>
          </a:p>
          <a:p>
            <a:pPr marL="228600" indent="-228600">
              <a:lnSpc>
                <a:spcPct val="100000"/>
              </a:lnSpc>
              <a:spcBef>
                <a:spcPct val="0"/>
              </a:spcBef>
              <a:buFontTx/>
              <a:buNone/>
              <a:tabLst>
                <a:tab pos="228600" algn="l"/>
                <a:tab pos="465138" algn="l"/>
              </a:tabLst>
            </a:pPr>
            <a:endParaRPr lang="en-US" sz="2400" b="1">
              <a:solidFill>
                <a:schemeClr val="hlink"/>
              </a:solidFill>
            </a:endParaRPr>
          </a:p>
        </p:txBody>
      </p:sp>
      <p:graphicFrame>
        <p:nvGraphicFramePr>
          <p:cNvPr id="112779" name="Group 139"/>
          <p:cNvGraphicFramePr>
            <a:graphicFrameLocks noGrp="1"/>
          </p:cNvGraphicFramePr>
          <p:nvPr/>
        </p:nvGraphicFramePr>
        <p:xfrm>
          <a:off x="5791200" y="190500"/>
          <a:ext cx="3136900" cy="6492240"/>
        </p:xfrm>
        <a:graphic>
          <a:graphicData uri="http://schemas.openxmlformats.org/drawingml/2006/table">
            <a:tbl>
              <a:tblPr/>
              <a:tblGrid>
                <a:gridCol w="1790700"/>
                <a:gridCol w="1346200"/>
              </a:tblGrid>
              <a:tr h="18097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Hexadecimal Digit</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Group of 4 bits</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0000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0001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2</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0010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3</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0011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4</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0100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5</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0101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6</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0110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7</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0111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8</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1000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9</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1001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A</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1010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B</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1011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8125">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C</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1100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D</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1101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306388">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E</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1110</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r h="239713">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F</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Tx/>
                        <a:buSzTx/>
                        <a:buFont typeface="Arial" charset="0"/>
                        <a:buNone/>
                        <a:tabLst/>
                      </a:pPr>
                      <a:r>
                        <a:rPr kumimoji="0" lang="en-US" sz="2000" b="1" i="0" u="none" strike="noStrike" cap="none" normalizeH="0" baseline="0" smtClean="0">
                          <a:ln>
                            <a:noFill/>
                          </a:ln>
                          <a:solidFill>
                            <a:srgbClr val="0000FF"/>
                          </a:solidFill>
                          <a:effectLst/>
                          <a:latin typeface="Times New Roman" pitchFamily="18" charset="0"/>
                        </a:rPr>
                        <a:t>1111</a:t>
                      </a:r>
                    </a:p>
                  </a:txBody>
                  <a:tcPr horzOverflow="overflow">
                    <a:lnL w="28575" cap="flat" cmpd="sng" algn="ctr">
                      <a:solidFill>
                        <a:srgbClr val="0000FF"/>
                      </a:solidFill>
                      <a:prstDash val="solid"/>
                      <a:round/>
                      <a:headEnd type="none" w="med" len="med"/>
                      <a:tailEnd type="none" w="med" len="med"/>
                    </a:lnL>
                    <a:lnR w="28575" cap="flat" cmpd="sng" algn="ctr">
                      <a:solidFill>
                        <a:srgbClr val="0000FF"/>
                      </a:solidFill>
                      <a:prstDash val="solid"/>
                      <a:round/>
                      <a:headEnd type="none" w="med" len="med"/>
                      <a:tailEnd type="none" w="med" len="med"/>
                    </a:lnR>
                    <a:lnT w="28575" cap="flat" cmpd="sng" algn="ctr">
                      <a:solidFill>
                        <a:srgbClr val="0000FF"/>
                      </a:solidFill>
                      <a:prstDash val="solid"/>
                      <a:round/>
                      <a:headEnd type="none" w="med" len="med"/>
                      <a:tailEnd type="none" w="med" len="med"/>
                    </a:lnT>
                    <a:lnB w="28575" cap="flat" cmpd="sng" algn="ctr">
                      <a:solidFill>
                        <a:srgbClr val="0000FF"/>
                      </a:solidFill>
                      <a:prstDash val="solid"/>
                      <a:round/>
                      <a:headEnd type="none" w="med" len="med"/>
                      <a:tailEnd type="none" w="med" len="med"/>
                    </a:lnB>
                    <a:lnTlToBr>
                      <a:noFill/>
                    </a:lnTlToBr>
                    <a:lnBlToTr>
                      <a:noFill/>
                    </a:lnBlToTr>
                    <a:solidFill>
                      <a:srgbClr val="FFFF99"/>
                    </a:solidFill>
                  </a:tcPr>
                </a:tc>
              </a:tr>
            </a:tbl>
          </a:graphicData>
        </a:graphic>
      </p:graphicFrame>
      <p:sp>
        <p:nvSpPr>
          <p:cNvPr id="2" name="Slide Number Placeholder 1"/>
          <p:cNvSpPr>
            <a:spLocks noGrp="1"/>
          </p:cNvSpPr>
          <p:nvPr>
            <p:ph type="sldNum" sz="quarter" idx="12"/>
          </p:nvPr>
        </p:nvSpPr>
        <p:spPr>
          <a:xfrm>
            <a:off x="0" y="6492875"/>
            <a:ext cx="2133600" cy="365125"/>
          </a:xfrm>
        </p:spPr>
        <p:txBody>
          <a:bodyPr/>
          <a:lstStyle/>
          <a:p>
            <a:pPr algn="l">
              <a:defRPr/>
            </a:pPr>
            <a:fld id="{EAF3C3A8-3F46-4DAC-9026-E4C26F31AF33}" type="slidenum">
              <a:rPr lang="en-US" smtClean="0"/>
              <a:pPr algn="l">
                <a:defRPr/>
              </a:pPr>
              <a:t>4</a:t>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0" y="0"/>
            <a:ext cx="9144000" cy="4524315"/>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228600" algn="l"/>
                <a:tab pos="465138" algn="l"/>
              </a:tabLst>
            </a:pPr>
            <a:r>
              <a:rPr lang="en-US" sz="2400" b="1" u="sng" dirty="0">
                <a:solidFill>
                  <a:srgbClr val="0000FF"/>
                </a:solidFill>
              </a:rPr>
              <a:t>Hexadecimal and binary numbers</a:t>
            </a:r>
          </a:p>
          <a:p>
            <a:pPr>
              <a:lnSpc>
                <a:spcPct val="100000"/>
              </a:lnSpc>
              <a:spcBef>
                <a:spcPct val="0"/>
              </a:spcBef>
              <a:buFontTx/>
              <a:buNone/>
              <a:tabLst>
                <a:tab pos="228600" algn="l"/>
                <a:tab pos="465138" algn="l"/>
              </a:tabLst>
            </a:pPr>
            <a:r>
              <a:rPr lang="en-US" sz="2400" u="sng" dirty="0"/>
              <a:t>Example</a:t>
            </a:r>
            <a:r>
              <a:rPr lang="en-US" sz="2400" dirty="0"/>
              <a:t>:  Convert A7F8 to binary </a:t>
            </a:r>
          </a:p>
          <a:p>
            <a:pPr>
              <a:lnSpc>
                <a:spcPct val="100000"/>
              </a:lnSpc>
              <a:spcBef>
                <a:spcPct val="0"/>
              </a:spcBef>
              <a:buFontTx/>
              <a:buNone/>
              <a:tabLst>
                <a:tab pos="228600" algn="l"/>
                <a:tab pos="465138" algn="l"/>
              </a:tabLst>
            </a:pPr>
            <a:endParaRPr lang="en-US" sz="2400" dirty="0"/>
          </a:p>
          <a:p>
            <a:pPr>
              <a:lnSpc>
                <a:spcPct val="100000"/>
              </a:lnSpc>
              <a:spcBef>
                <a:spcPct val="0"/>
              </a:spcBef>
              <a:buFontTx/>
              <a:buNone/>
              <a:tabLst>
                <a:tab pos="228600" algn="l"/>
                <a:tab pos="465138" algn="l"/>
              </a:tabLst>
            </a:pPr>
            <a:endParaRPr lang="en-US" sz="2400" dirty="0"/>
          </a:p>
          <a:p>
            <a:pPr>
              <a:lnSpc>
                <a:spcPct val="100000"/>
              </a:lnSpc>
              <a:spcBef>
                <a:spcPct val="0"/>
              </a:spcBef>
              <a:buFontTx/>
              <a:buNone/>
              <a:tabLst>
                <a:tab pos="228600" algn="l"/>
                <a:tab pos="465138" algn="l"/>
              </a:tabLst>
            </a:pPr>
            <a:r>
              <a:rPr lang="en-US" sz="2400" u="sng" dirty="0"/>
              <a:t>Example</a:t>
            </a:r>
            <a:r>
              <a:rPr lang="en-US" sz="2400" dirty="0"/>
              <a:t>:  Convert 1110010100011100 to hexadecimal</a:t>
            </a:r>
          </a:p>
          <a:p>
            <a:pPr>
              <a:lnSpc>
                <a:spcPct val="100000"/>
              </a:lnSpc>
              <a:spcBef>
                <a:spcPct val="0"/>
              </a:spcBef>
              <a:buFontTx/>
              <a:buNone/>
              <a:tabLst>
                <a:tab pos="228600" algn="l"/>
                <a:tab pos="465138" algn="l"/>
              </a:tabLst>
            </a:pPr>
            <a:endParaRPr lang="en-US" sz="2400" dirty="0"/>
          </a:p>
          <a:p>
            <a:pPr>
              <a:lnSpc>
                <a:spcPct val="100000"/>
              </a:lnSpc>
              <a:spcBef>
                <a:spcPct val="0"/>
              </a:spcBef>
              <a:buFontTx/>
              <a:buNone/>
              <a:tabLst>
                <a:tab pos="228600" algn="l"/>
                <a:tab pos="465138" algn="l"/>
              </a:tabLst>
            </a:pPr>
            <a:endParaRPr lang="en-US" sz="2400" dirty="0"/>
          </a:p>
          <a:p>
            <a:pPr>
              <a:lnSpc>
                <a:spcPct val="100000"/>
              </a:lnSpc>
              <a:spcBef>
                <a:spcPct val="0"/>
              </a:spcBef>
              <a:buFontTx/>
              <a:buNone/>
              <a:tabLst>
                <a:tab pos="228600" algn="l"/>
                <a:tab pos="465138" algn="l"/>
              </a:tabLst>
            </a:pPr>
            <a:endParaRPr lang="en-US" sz="2400" dirty="0"/>
          </a:p>
          <a:p>
            <a:pPr>
              <a:lnSpc>
                <a:spcPct val="100000"/>
              </a:lnSpc>
              <a:spcBef>
                <a:spcPct val="0"/>
              </a:spcBef>
              <a:buFontTx/>
              <a:buNone/>
              <a:tabLst>
                <a:tab pos="228600" algn="l"/>
                <a:tab pos="465138" algn="l"/>
              </a:tabLst>
            </a:pPr>
            <a:r>
              <a:rPr lang="en-US" sz="2400" u="sng" dirty="0"/>
              <a:t>Example</a:t>
            </a:r>
            <a:r>
              <a:rPr lang="en-US" sz="2400" dirty="0"/>
              <a:t>:  If A,B,C, and D are stored consecutively in memory with A at memory address FFA0, list the memory addresses for B, C, and D.</a:t>
            </a:r>
            <a:endParaRPr lang="en-US" sz="2400" b="1" dirty="0">
              <a:solidFill>
                <a:schemeClr val="hlink"/>
              </a:solidFill>
            </a:endParaRPr>
          </a:p>
          <a:p>
            <a:pPr>
              <a:lnSpc>
                <a:spcPct val="100000"/>
              </a:lnSpc>
              <a:spcBef>
                <a:spcPct val="0"/>
              </a:spcBef>
              <a:tabLst>
                <a:tab pos="228600" algn="l"/>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 = 3, B = 18;  // assume </a:t>
            </a:r>
            <a:r>
              <a:rPr lang="en-US" sz="2400" b="1" dirty="0" smtClean="0">
                <a:solidFill>
                  <a:schemeClr val="hlink"/>
                </a:solidFill>
              </a:rPr>
              <a:t>4 </a:t>
            </a:r>
            <a:r>
              <a:rPr lang="en-US" sz="2400" b="1" dirty="0">
                <a:solidFill>
                  <a:schemeClr val="hlink"/>
                </a:solidFill>
              </a:rPr>
              <a:t>bytes per variable</a:t>
            </a:r>
          </a:p>
          <a:p>
            <a:pPr>
              <a:lnSpc>
                <a:spcPct val="100000"/>
              </a:lnSpc>
              <a:spcBef>
                <a:spcPct val="0"/>
              </a:spcBef>
              <a:buFontTx/>
              <a:buNone/>
              <a:tabLst>
                <a:tab pos="228600" algn="l"/>
                <a:tab pos="465138" algn="l"/>
              </a:tabLst>
            </a:pPr>
            <a:r>
              <a:rPr lang="en-US" sz="2400" b="1" dirty="0">
                <a:solidFill>
                  <a:schemeClr val="hlink"/>
                </a:solidFill>
              </a:rPr>
              <a:t>		double C = 2.5, D = 3.5;	// assume 8 bytes per variable</a:t>
            </a:r>
          </a:p>
        </p:txBody>
      </p:sp>
      <p:graphicFrame>
        <p:nvGraphicFramePr>
          <p:cNvPr id="114793" name="Group 105"/>
          <p:cNvGraphicFramePr>
            <a:graphicFrameLocks noGrp="1"/>
          </p:cNvGraphicFramePr>
          <p:nvPr/>
        </p:nvGraphicFramePr>
        <p:xfrm>
          <a:off x="165100" y="4521200"/>
          <a:ext cx="8343900" cy="2338261"/>
        </p:xfrm>
        <a:graphic>
          <a:graphicData uri="http://schemas.openxmlformats.org/drawingml/2006/table">
            <a:tbl>
              <a:tblPr/>
              <a:tblGrid>
                <a:gridCol w="2120900"/>
                <a:gridCol w="2603500"/>
                <a:gridCol w="3619500"/>
              </a:tblGrid>
              <a:tr h="268288">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Memory </a:t>
                      </a:r>
                      <a:r>
                        <a:rPr kumimoji="0" lang="en-US" sz="2400" b="1" i="0" u="sng" strike="noStrike" cap="none" normalizeH="0" baseline="0" smtClean="0">
                          <a:ln>
                            <a:noFill/>
                          </a:ln>
                          <a:solidFill>
                            <a:schemeClr val="hlink"/>
                          </a:solidFill>
                          <a:effectLst/>
                          <a:latin typeface="Times New Roman" pitchFamily="18" charset="0"/>
                        </a:rPr>
                        <a:t>Address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sng" strike="noStrike" cap="none" normalizeH="0" baseline="0" smtClean="0">
                          <a:ln>
                            <a:noFill/>
                          </a:ln>
                          <a:solidFill>
                            <a:schemeClr val="hlink"/>
                          </a:solidFill>
                          <a:effectLst/>
                          <a:latin typeface="Times New Roman" pitchFamily="18" charset="0"/>
                        </a:rPr>
                        <a:t>Value</a:t>
                      </a:r>
                      <a:r>
                        <a:rPr kumimoji="0" lang="en-US" sz="2400" b="1" i="0" u="none" strike="noStrike" cap="none" normalizeH="0" baseline="0" smtClean="0">
                          <a:ln>
                            <a:noFill/>
                          </a:ln>
                          <a:solidFill>
                            <a:schemeClr val="hlink"/>
                          </a:solidFill>
                          <a:effectLst/>
                          <a:latin typeface="Times New Roman" pitchFamily="18" charset="0"/>
                        </a:rPr>
                        <a:t> stored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F3A0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endParaRPr kumimoji="0" lang="en-US" sz="2400" b="1" i="0" u="none" strike="noStrike" cap="none" normalizeH="0" baseline="0" smtClean="0">
                        <a:ln>
                          <a:noFill/>
                        </a:ln>
                        <a:solidFill>
                          <a:schemeClr va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endParaRPr kumimoji="0" lang="en-US" sz="2400" b="1" i="0" u="none" strike="noStrike" cap="none" normalizeH="0" baseline="0" smtClean="0">
                        <a:ln>
                          <a:noFill/>
                        </a:ln>
                        <a:solidFill>
                          <a:schemeClr va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600">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endParaRPr kumimoji="0" lang="en-US" sz="2400" b="1" i="0" u="none" strike="noStrike" cap="none" normalizeH="0" baseline="0" smtClean="0">
                        <a:ln>
                          <a:noFill/>
                        </a:ln>
                        <a:solidFill>
                          <a:schemeClr va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20000"/>
                        </a:spcBef>
                        <a:spcAft>
                          <a:spcPct val="0"/>
                        </a:spcAft>
                        <a:buClrTx/>
                        <a:buSzTx/>
                        <a:buFont typeface="Arial" charset="0"/>
                        <a:buNone/>
                        <a:tabLst/>
                      </a:pPr>
                      <a:r>
                        <a:rPr kumimoji="0" lang="en-US" sz="2400" b="1" i="0" u="none" strike="noStrike" cap="none" normalizeH="0" baseline="0" smtClean="0">
                          <a:ln>
                            <a:noFill/>
                          </a:ln>
                          <a:solidFill>
                            <a:schemeClr val="hlink"/>
                          </a:solidFill>
                          <a:effectLst/>
                          <a:latin typeface="Times New Roman" pitchFamily="18"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a:xfrm>
            <a:off x="7010400" y="6492875"/>
            <a:ext cx="2133600" cy="365125"/>
          </a:xfrm>
        </p:spPr>
        <p:txBody>
          <a:bodyPr/>
          <a:lstStyle/>
          <a:p>
            <a:pPr>
              <a:defRPr/>
            </a:pPr>
            <a:fld id="{EAF3C3A8-3F46-4DAC-9026-E4C26F31AF33}" type="slidenum">
              <a:rPr lang="en-US" smtClean="0"/>
              <a:pPr>
                <a:defRPr/>
              </a:pPr>
              <a:t>5</a:t>
            </a:fld>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ctrTitle" idx="4294967295"/>
          </p:nvPr>
        </p:nvSpPr>
        <p:spPr>
          <a:xfrm>
            <a:off x="685800" y="0"/>
            <a:ext cx="7772400" cy="612775"/>
          </a:xfrm>
        </p:spPr>
        <p:txBody>
          <a:bodyPr/>
          <a:lstStyle/>
          <a:p>
            <a:pPr eaLnBrk="1" hangingPunct="1"/>
            <a:r>
              <a:rPr lang="en-US" sz="3200" b="1" u="sng" smtClean="0">
                <a:solidFill>
                  <a:schemeClr val="hlink"/>
                </a:solidFill>
                <a:latin typeface="Times New Roman" pitchFamily="18" charset="0"/>
              </a:rPr>
              <a:t>Chapter 11 – Pointer Variables</a:t>
            </a:r>
          </a:p>
        </p:txBody>
      </p:sp>
      <p:sp>
        <p:nvSpPr>
          <p:cNvPr id="7171" name="Text Box 4"/>
          <p:cNvSpPr txBox="1">
            <a:spLocks noChangeArrowheads="1"/>
          </p:cNvSpPr>
          <p:nvPr/>
        </p:nvSpPr>
        <p:spPr bwMode="auto">
          <a:xfrm>
            <a:off x="0" y="838200"/>
            <a:ext cx="9144000" cy="6001643"/>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400" b="1" u="sng" dirty="0">
                <a:solidFill>
                  <a:schemeClr val="hlink"/>
                </a:solidFill>
              </a:rPr>
              <a:t>Pointer variables</a:t>
            </a:r>
            <a:r>
              <a:rPr lang="en-US" sz="2400" dirty="0"/>
              <a:t>, or </a:t>
            </a:r>
            <a:r>
              <a:rPr lang="en-US" sz="2400" b="1" u="sng" dirty="0">
                <a:solidFill>
                  <a:schemeClr val="hlink"/>
                </a:solidFill>
              </a:rPr>
              <a:t>pointers</a:t>
            </a:r>
            <a:r>
              <a:rPr lang="en-US" sz="2400" dirty="0"/>
              <a:t>, are variables that store </a:t>
            </a:r>
            <a:r>
              <a:rPr lang="en-US" sz="2400" b="1" i="1" dirty="0"/>
              <a:t>memory addresses</a:t>
            </a:r>
            <a:r>
              <a:rPr lang="en-US" sz="2400" dirty="0"/>
              <a:t> rather than values of variables.  </a:t>
            </a:r>
          </a:p>
          <a:p>
            <a:pPr>
              <a:lnSpc>
                <a:spcPct val="100000"/>
              </a:lnSpc>
              <a:spcBef>
                <a:spcPct val="0"/>
              </a:spcBef>
              <a:buFontTx/>
              <a:buNone/>
              <a:tabLst>
                <a:tab pos="465138" algn="l"/>
              </a:tabLst>
            </a:pPr>
            <a:endParaRPr lang="en-US" sz="2400" dirty="0"/>
          </a:p>
          <a:p>
            <a:pPr>
              <a:lnSpc>
                <a:spcPct val="100000"/>
              </a:lnSpc>
              <a:spcBef>
                <a:spcPct val="0"/>
              </a:spcBef>
              <a:buFontTx/>
              <a:buNone/>
              <a:tabLst>
                <a:tab pos="465138" algn="l"/>
              </a:tabLst>
            </a:pPr>
            <a:r>
              <a:rPr lang="en-US" sz="2400" b="1" u="sng" dirty="0">
                <a:solidFill>
                  <a:schemeClr val="hlink"/>
                </a:solidFill>
              </a:rPr>
              <a:t>Why use pointers?</a:t>
            </a:r>
          </a:p>
          <a:p>
            <a:pPr>
              <a:lnSpc>
                <a:spcPct val="100000"/>
              </a:lnSpc>
              <a:spcBef>
                <a:spcPct val="0"/>
              </a:spcBef>
              <a:buFontTx/>
              <a:buNone/>
              <a:tabLst>
                <a:tab pos="465138" algn="l"/>
              </a:tabLst>
            </a:pPr>
            <a:r>
              <a:rPr lang="en-US" sz="2400" dirty="0"/>
              <a:t>Pointers allow a C++ program to perform low-level operations (working with addresses, registers, ports, </a:t>
            </a:r>
            <a:r>
              <a:rPr lang="en-US" sz="2400" dirty="0" err="1"/>
              <a:t>etc</a:t>
            </a:r>
            <a:r>
              <a:rPr lang="en-US" sz="2400" dirty="0"/>
              <a:t>) and give the programmer more control.  Specifically, using pointers will allow the user to (some topics listed are </a:t>
            </a:r>
            <a:r>
              <a:rPr lang="en-US" sz="2400" dirty="0" smtClean="0"/>
              <a:t>advanced and will be covered in later programming courses):</a:t>
            </a:r>
            <a:endParaRPr lang="en-US" sz="2400" dirty="0"/>
          </a:p>
          <a:p>
            <a:pPr marL="457200" indent="-457200">
              <a:lnSpc>
                <a:spcPct val="100000"/>
              </a:lnSpc>
              <a:spcBef>
                <a:spcPct val="0"/>
              </a:spcBef>
              <a:buFont typeface="+mj-lt"/>
              <a:buAutoNum type="arabicParenR"/>
              <a:tabLst>
                <a:tab pos="465138" algn="l"/>
              </a:tabLst>
            </a:pPr>
            <a:r>
              <a:rPr lang="en-US" sz="2400" dirty="0" smtClean="0"/>
              <a:t>Reserve </a:t>
            </a:r>
            <a:r>
              <a:rPr lang="en-US" sz="2400" dirty="0"/>
              <a:t>memory during program </a:t>
            </a:r>
            <a:r>
              <a:rPr lang="en-US" sz="2400" dirty="0" smtClean="0"/>
              <a:t>execution (Dynamic Memory </a:t>
            </a:r>
            <a:r>
              <a:rPr lang="en-US" sz="2400" dirty="0"/>
              <a:t>Allocation) </a:t>
            </a:r>
            <a:r>
              <a:rPr lang="en-US" sz="2400" dirty="0" smtClean="0"/>
              <a:t>– included in this presentation</a:t>
            </a:r>
          </a:p>
          <a:p>
            <a:pPr marL="457200" indent="-457200">
              <a:lnSpc>
                <a:spcPct val="100000"/>
              </a:lnSpc>
              <a:spcBef>
                <a:spcPct val="0"/>
              </a:spcBef>
              <a:buFont typeface="+mj-lt"/>
              <a:buAutoNum type="arabicParenR"/>
              <a:tabLst>
                <a:tab pos="465138" algn="l"/>
              </a:tabLst>
            </a:pPr>
            <a:r>
              <a:rPr lang="en-US" sz="2400" dirty="0" smtClean="0"/>
              <a:t>Create </a:t>
            </a:r>
            <a:r>
              <a:rPr lang="en-US" sz="2400" dirty="0"/>
              <a:t>data structures (queues, stacks, linked-lists, etc</a:t>
            </a:r>
            <a:r>
              <a:rPr lang="en-US" sz="2400" dirty="0" smtClean="0"/>
              <a:t>.) – later course</a:t>
            </a:r>
            <a:endParaRPr lang="en-US" sz="2400" dirty="0"/>
          </a:p>
          <a:p>
            <a:pPr marL="457200" indent="-457200">
              <a:lnSpc>
                <a:spcPct val="100000"/>
              </a:lnSpc>
              <a:spcBef>
                <a:spcPct val="0"/>
              </a:spcBef>
              <a:buFont typeface="+mj-lt"/>
              <a:buAutoNum type="arabicParenR"/>
              <a:tabLst>
                <a:tab pos="465138" algn="l"/>
              </a:tabLst>
            </a:pPr>
            <a:r>
              <a:rPr lang="en-US" sz="2400" dirty="0" smtClean="0"/>
              <a:t>Efficiently </a:t>
            </a:r>
            <a:r>
              <a:rPr lang="en-US" sz="2400" dirty="0"/>
              <a:t>link classes and </a:t>
            </a:r>
            <a:r>
              <a:rPr lang="en-US" sz="2400" dirty="0" smtClean="0"/>
              <a:t>objects – later course</a:t>
            </a:r>
          </a:p>
          <a:p>
            <a:pPr marL="457200" indent="-457200">
              <a:lnSpc>
                <a:spcPct val="100000"/>
              </a:lnSpc>
              <a:spcBef>
                <a:spcPct val="0"/>
              </a:spcBef>
              <a:buFont typeface="+mj-lt"/>
              <a:buAutoNum type="arabicParenR"/>
              <a:tabLst>
                <a:tab pos="465138" algn="l"/>
              </a:tabLst>
            </a:pPr>
            <a:endParaRPr lang="en-US" sz="2400" dirty="0"/>
          </a:p>
          <a:p>
            <a:pPr>
              <a:lnSpc>
                <a:spcPct val="100000"/>
              </a:lnSpc>
              <a:spcBef>
                <a:spcPct val="0"/>
              </a:spcBef>
              <a:tabLst>
                <a:tab pos="465138" algn="l"/>
              </a:tabLst>
            </a:pPr>
            <a:r>
              <a:rPr lang="en-US" sz="2400" dirty="0" smtClean="0"/>
              <a:t>We will cover basic pointer applications as well as Dynamic Memory Allocation in this course.</a:t>
            </a:r>
            <a:endParaRPr lang="en-US" sz="2400" dirty="0"/>
          </a:p>
          <a:p>
            <a:pPr>
              <a:lnSpc>
                <a:spcPct val="100000"/>
              </a:lnSpc>
              <a:spcBef>
                <a:spcPct val="0"/>
              </a:spcBef>
              <a:buFontTx/>
              <a:buChar char="•"/>
              <a:tabLst>
                <a:tab pos="465138" algn="l"/>
              </a:tabLst>
            </a:pPr>
            <a:endParaRPr lang="en-US" sz="2400" dirty="0"/>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6</a:t>
            </a:fld>
            <a:endParaRPr 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0" y="0"/>
            <a:ext cx="9144000" cy="234473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a:solidFill>
                  <a:schemeClr val="hlink"/>
                </a:solidFill>
              </a:rPr>
              <a:t>Declaring pointer variables</a:t>
            </a:r>
          </a:p>
          <a:p>
            <a:pPr>
              <a:lnSpc>
                <a:spcPct val="100000"/>
              </a:lnSpc>
              <a:spcBef>
                <a:spcPct val="0"/>
              </a:spcBef>
              <a:buFontTx/>
              <a:buNone/>
              <a:tabLst>
                <a:tab pos="465138" algn="l"/>
              </a:tabLst>
            </a:pPr>
            <a:r>
              <a:rPr lang="en-US" sz="2400"/>
              <a:t>A pointer variable is declared much like other variables, except that an * must precede its name.</a:t>
            </a:r>
          </a:p>
          <a:p>
            <a:pPr>
              <a:lnSpc>
                <a:spcPct val="100000"/>
              </a:lnSpc>
              <a:spcBef>
                <a:spcPct val="0"/>
              </a:spcBef>
              <a:buFontTx/>
              <a:buNone/>
              <a:tabLst>
                <a:tab pos="465138" algn="l"/>
              </a:tabLst>
            </a:pPr>
            <a:r>
              <a:rPr lang="en-US" sz="2400" u="sng"/>
              <a:t>Example</a:t>
            </a:r>
            <a:r>
              <a:rPr lang="en-US" sz="2400"/>
              <a:t>:</a:t>
            </a:r>
            <a:r>
              <a:rPr lang="en-US" sz="2400">
                <a:solidFill>
                  <a:schemeClr val="hlink"/>
                </a:solidFill>
              </a:rPr>
              <a:t>  </a:t>
            </a:r>
          </a:p>
          <a:p>
            <a:pPr>
              <a:lnSpc>
                <a:spcPct val="100000"/>
              </a:lnSpc>
              <a:spcBef>
                <a:spcPct val="0"/>
              </a:spcBef>
              <a:buFontTx/>
              <a:buNone/>
              <a:tabLst>
                <a:tab pos="465138" algn="l"/>
              </a:tabLst>
            </a:pPr>
            <a:r>
              <a:rPr lang="en-US" sz="2400" b="1">
                <a:solidFill>
                  <a:schemeClr val="hlink"/>
                </a:solidFill>
              </a:rPr>
              <a:t>	int  *Pointer1, *JPtr,  *Address_of_x;   	// pointers</a:t>
            </a:r>
          </a:p>
          <a:p>
            <a:pPr>
              <a:lnSpc>
                <a:spcPct val="100000"/>
              </a:lnSpc>
              <a:spcBef>
                <a:spcPct val="0"/>
              </a:spcBef>
              <a:buFontTx/>
              <a:buNone/>
              <a:tabLst>
                <a:tab pos="465138" algn="l"/>
              </a:tabLst>
            </a:pPr>
            <a:r>
              <a:rPr lang="en-US" sz="2400" b="1">
                <a:solidFill>
                  <a:schemeClr val="hlink"/>
                </a:solidFill>
              </a:rPr>
              <a:t>	double *NPointer, *MPoint;			// pointers</a:t>
            </a:r>
            <a:endParaRPr lang="en-US" sz="2400" b="1"/>
          </a:p>
        </p:txBody>
      </p:sp>
      <p:sp>
        <p:nvSpPr>
          <p:cNvPr id="8195" name="Text Box 4"/>
          <p:cNvSpPr txBox="1">
            <a:spLocks noChangeArrowheads="1"/>
          </p:cNvSpPr>
          <p:nvPr/>
        </p:nvSpPr>
        <p:spPr bwMode="auto">
          <a:xfrm>
            <a:off x="0" y="2630488"/>
            <a:ext cx="9144000" cy="3785652"/>
          </a:xfrm>
          <a:prstGeom prst="rect">
            <a:avLst/>
          </a:prstGeom>
          <a:noFill/>
          <a:ln w="12700">
            <a:noFill/>
            <a:miter lim="800000"/>
            <a:headEnd type="none" w="sm" len="sm"/>
            <a:tailEnd type="none" w="sm" len="sm"/>
          </a:ln>
        </p:spPr>
        <p:txBody>
          <a:bodyPr>
            <a:spAutoFit/>
          </a:bodyPr>
          <a:lstStyle/>
          <a:p>
            <a:pPr marL="228600" indent="-228600">
              <a:lnSpc>
                <a:spcPct val="100000"/>
              </a:lnSpc>
              <a:spcBef>
                <a:spcPct val="0"/>
              </a:spcBef>
              <a:buFontTx/>
              <a:buNone/>
              <a:tabLst>
                <a:tab pos="465138" algn="l"/>
              </a:tabLst>
            </a:pPr>
            <a:r>
              <a:rPr lang="en-US" sz="2400" u="sng" dirty="0"/>
              <a:t>Notes</a:t>
            </a:r>
            <a:r>
              <a:rPr lang="en-US" sz="2400" dirty="0"/>
              <a:t>:  </a:t>
            </a:r>
          </a:p>
          <a:p>
            <a:pPr marL="228600" indent="-228600">
              <a:lnSpc>
                <a:spcPct val="100000"/>
              </a:lnSpc>
              <a:spcBef>
                <a:spcPct val="0"/>
              </a:spcBef>
              <a:buFontTx/>
              <a:buChar char="•"/>
              <a:tabLst>
                <a:tab pos="465138" algn="l"/>
              </a:tabLst>
            </a:pPr>
            <a:r>
              <a:rPr lang="en-US" sz="2400" dirty="0"/>
              <a:t>Pointers contain the </a:t>
            </a:r>
            <a:r>
              <a:rPr lang="en-US" sz="2400" u="sng" dirty="0"/>
              <a:t>address</a:t>
            </a:r>
            <a:r>
              <a:rPr lang="en-US" sz="2400" dirty="0"/>
              <a:t> of another variable</a:t>
            </a:r>
          </a:p>
          <a:p>
            <a:pPr marL="228600" indent="-228600">
              <a:lnSpc>
                <a:spcPct val="100000"/>
              </a:lnSpc>
              <a:spcBef>
                <a:spcPct val="0"/>
              </a:spcBef>
              <a:buFontTx/>
              <a:buChar char="•"/>
              <a:tabLst>
                <a:tab pos="465138" algn="l"/>
              </a:tabLst>
            </a:pPr>
            <a:r>
              <a:rPr lang="en-US" sz="2400" dirty="0"/>
              <a:t>It is common to use a name that includes </a:t>
            </a:r>
            <a:r>
              <a:rPr lang="en-US" sz="2400" dirty="0" err="1"/>
              <a:t>Ptr</a:t>
            </a:r>
            <a:r>
              <a:rPr lang="en-US" sz="2400" dirty="0"/>
              <a:t>, address, pointer, etc., as a reminder.</a:t>
            </a:r>
          </a:p>
          <a:p>
            <a:pPr marL="228600" indent="-228600">
              <a:lnSpc>
                <a:spcPct val="100000"/>
              </a:lnSpc>
              <a:spcBef>
                <a:spcPct val="0"/>
              </a:spcBef>
              <a:buFontTx/>
              <a:buChar char="•"/>
              <a:tabLst>
                <a:tab pos="465138" algn="l"/>
              </a:tabLst>
            </a:pPr>
            <a:r>
              <a:rPr lang="en-US" sz="2400" dirty="0"/>
              <a:t>The asterisk can be anywhere between the type and the identifier.</a:t>
            </a:r>
          </a:p>
          <a:p>
            <a:pPr marL="228600" indent="-228600">
              <a:lnSpc>
                <a:spcPct val="100000"/>
              </a:lnSpc>
              <a:spcBef>
                <a:spcPct val="0"/>
              </a:spcBef>
              <a:buFontTx/>
              <a:buChar char="•"/>
              <a:tabLst>
                <a:tab pos="465138" algn="l"/>
              </a:tabLst>
            </a:pPr>
            <a:r>
              <a:rPr lang="en-US" sz="2400" dirty="0"/>
              <a:t>Example:</a:t>
            </a:r>
          </a:p>
          <a:p>
            <a:pPr marL="228600" indent="-228600">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a:t>
            </a:r>
          </a:p>
          <a:p>
            <a:pPr marL="228600" indent="-228600">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BPtr</a:t>
            </a:r>
            <a:r>
              <a:rPr lang="en-US" sz="2400" b="1" dirty="0">
                <a:solidFill>
                  <a:schemeClr val="hlink"/>
                </a:solidFill>
              </a:rPr>
              <a:t>;</a:t>
            </a:r>
            <a:endParaRPr lang="en-US" sz="2400" b="1" dirty="0"/>
          </a:p>
          <a:p>
            <a:pPr marL="228600" indent="-228600">
              <a:lnSpc>
                <a:spcPct val="100000"/>
              </a:lnSpc>
              <a:spcBef>
                <a:spcPct val="0"/>
              </a:spcBef>
              <a:buFontTx/>
              <a:buChar char="•"/>
              <a:tabLst>
                <a:tab pos="465138" algn="l"/>
              </a:tabLst>
            </a:pPr>
            <a:r>
              <a:rPr lang="en-US" sz="2400" dirty="0" smtClean="0"/>
              <a:t>The </a:t>
            </a:r>
            <a:r>
              <a:rPr lang="en-US" sz="2400" dirty="0"/>
              <a:t>address of a variable is assigned to a pointer variable using the </a:t>
            </a:r>
            <a:r>
              <a:rPr lang="en-US" sz="2400" b="1" i="1" dirty="0">
                <a:solidFill>
                  <a:srgbClr val="0000FF"/>
                </a:solidFill>
              </a:rPr>
              <a:t>address-of operator </a:t>
            </a:r>
            <a:r>
              <a:rPr lang="en-US" sz="2400" dirty="0"/>
              <a:t>(</a:t>
            </a:r>
            <a:r>
              <a:rPr lang="en-US" sz="2400" b="1" i="1" dirty="0">
                <a:solidFill>
                  <a:srgbClr val="0000FF"/>
                </a:solidFill>
              </a:rPr>
              <a:t>&amp;</a:t>
            </a:r>
            <a:r>
              <a:rPr lang="en-US" sz="2400" dirty="0"/>
              <a:t>).  See next slide.</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7</a:t>
            </a:fld>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0" y="0"/>
            <a:ext cx="9144000" cy="6063198"/>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Address-of Operator (&amp;)</a:t>
            </a:r>
          </a:p>
          <a:p>
            <a:pPr>
              <a:lnSpc>
                <a:spcPct val="100000"/>
              </a:lnSpc>
              <a:spcBef>
                <a:spcPct val="0"/>
              </a:spcBef>
              <a:buFontTx/>
              <a:buNone/>
              <a:tabLst>
                <a:tab pos="465138" algn="l"/>
              </a:tabLst>
            </a:pPr>
            <a:r>
              <a:rPr lang="en-US" sz="2400" dirty="0"/>
              <a:t>The address-of operator (&amp;) is used to assign the address of a specific variable to a pointer variable.  Note that </a:t>
            </a:r>
            <a:r>
              <a:rPr lang="en-US" sz="2400" b="1" i="1" dirty="0">
                <a:solidFill>
                  <a:srgbClr val="FF0000"/>
                </a:solidFill>
              </a:rPr>
              <a:t>the variable and its pointer must be of the same type</a:t>
            </a:r>
            <a:r>
              <a:rPr lang="en-US" sz="2400" dirty="0"/>
              <a:t>.</a:t>
            </a:r>
          </a:p>
          <a:p>
            <a:pPr>
              <a:lnSpc>
                <a:spcPct val="100000"/>
              </a:lnSpc>
              <a:spcBef>
                <a:spcPct val="0"/>
              </a:spcBef>
              <a:buFontTx/>
              <a:buNone/>
              <a:tabLst>
                <a:tab pos="465138" algn="l"/>
              </a:tabLst>
            </a:pPr>
            <a:r>
              <a:rPr lang="en-US" sz="2400" u="sng" dirty="0"/>
              <a:t>Example</a:t>
            </a:r>
            <a:r>
              <a:rPr lang="en-US" sz="2400" dirty="0"/>
              <a:t>:</a:t>
            </a:r>
            <a:r>
              <a:rPr lang="en-US" sz="2400" dirty="0">
                <a:solidFill>
                  <a:schemeClr val="hlink"/>
                </a:solidFill>
              </a:rPr>
              <a:t>  </a:t>
            </a:r>
          </a:p>
          <a:p>
            <a:pPr>
              <a:lnSpc>
                <a:spcPct val="100000"/>
              </a:lnSpc>
              <a:spcBef>
                <a:spcPct val="0"/>
              </a:spcBef>
              <a:buFontTx/>
              <a:buNone/>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 = 33;		</a:t>
            </a:r>
            <a:r>
              <a:rPr lang="en-US" sz="2400" b="1" dirty="0" smtClean="0">
                <a:solidFill>
                  <a:schemeClr val="hlink"/>
                </a:solidFill>
              </a:rPr>
              <a:t>	// </a:t>
            </a:r>
            <a:r>
              <a:rPr lang="en-US" sz="2400" b="1" dirty="0">
                <a:solidFill>
                  <a:schemeClr val="hlink"/>
                </a:solidFill>
              </a:rPr>
              <a:t>declare and initialize A</a:t>
            </a:r>
          </a:p>
          <a:p>
            <a:pPr>
              <a:lnSpc>
                <a:spcPct val="100000"/>
              </a:lnSpc>
              <a:spcBef>
                <a:spcPct val="0"/>
              </a:spcBef>
              <a:buFontTx/>
              <a:buNone/>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 = &amp;A;		// declare and initialize </a:t>
            </a:r>
            <a:r>
              <a:rPr lang="en-US" sz="2400" b="1" dirty="0" err="1">
                <a:solidFill>
                  <a:schemeClr val="hlink"/>
                </a:solidFill>
              </a:rPr>
              <a:t>Aptr</a:t>
            </a:r>
            <a:endParaRPr lang="en-US" sz="2400" b="1" dirty="0">
              <a:solidFill>
                <a:schemeClr val="hlink"/>
              </a:solidFill>
            </a:endParaRPr>
          </a:p>
          <a:p>
            <a:pPr>
              <a:lnSpc>
                <a:spcPct val="100000"/>
              </a:lnSpc>
              <a:spcBef>
                <a:spcPct val="0"/>
              </a:spcBef>
              <a:buFontTx/>
              <a:buNone/>
              <a:tabLst>
                <a:tab pos="465138" algn="l"/>
              </a:tabLst>
            </a:pPr>
            <a:endParaRPr lang="en-US" sz="2400" b="1" dirty="0">
              <a:solidFill>
                <a:schemeClr val="hlink"/>
              </a:solidFill>
            </a:endParaRPr>
          </a:p>
          <a:p>
            <a:pPr>
              <a:lnSpc>
                <a:spcPct val="100000"/>
              </a:lnSpc>
              <a:spcBef>
                <a:spcPct val="0"/>
              </a:spcBef>
              <a:buFontTx/>
              <a:buNone/>
              <a:tabLst>
                <a:tab pos="465138" algn="l"/>
              </a:tabLst>
            </a:pPr>
            <a:r>
              <a:rPr lang="en-US" sz="2400" dirty="0"/>
              <a:t>or the following example is equivalent to the one above</a:t>
            </a:r>
          </a:p>
          <a:p>
            <a:pPr>
              <a:tabLst>
                <a:tab pos="465138" algn="l"/>
              </a:tabLst>
            </a:pPr>
            <a:endParaRPr lang="en-US" sz="2400" u="sng" dirty="0"/>
          </a:p>
          <a:p>
            <a:pPr>
              <a:tabLst>
                <a:tab pos="465138" algn="l"/>
              </a:tabLst>
            </a:pPr>
            <a:r>
              <a:rPr lang="en-US" sz="2400" u="sng" dirty="0"/>
              <a:t>Example</a:t>
            </a:r>
            <a:r>
              <a:rPr lang="en-US" sz="2400" dirty="0"/>
              <a:t>:</a:t>
            </a:r>
            <a:r>
              <a:rPr lang="en-US" sz="2400" dirty="0">
                <a:solidFill>
                  <a:schemeClr val="hlink"/>
                </a:solidFill>
              </a:rPr>
              <a:t>  </a:t>
            </a:r>
          </a:p>
          <a:p>
            <a:pPr>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			// declare A</a:t>
            </a:r>
          </a:p>
          <a:p>
            <a:pPr>
              <a:tabLst>
                <a:tab pos="465138" algn="l"/>
              </a:tabLst>
            </a:pPr>
            <a:r>
              <a:rPr lang="en-US" sz="2400" b="1" dirty="0">
                <a:solidFill>
                  <a:schemeClr val="hlink"/>
                </a:solidFill>
              </a:rPr>
              <a:t>	A = 33;			// initialize A</a:t>
            </a:r>
          </a:p>
          <a:p>
            <a:pPr>
              <a:tabLst>
                <a:tab pos="465138" algn="l"/>
              </a:tabLst>
            </a:pPr>
            <a:r>
              <a:rPr lang="en-US" sz="2400" b="1" dirty="0">
                <a:solidFill>
                  <a:schemeClr val="hlink"/>
                </a:solidFill>
              </a:rPr>
              <a:t>	</a:t>
            </a:r>
            <a:r>
              <a:rPr lang="en-US" sz="2400" b="1" dirty="0" err="1">
                <a:solidFill>
                  <a:schemeClr val="hlink"/>
                </a:solidFill>
              </a:rPr>
              <a:t>int</a:t>
            </a:r>
            <a:r>
              <a:rPr lang="en-US" sz="2400" b="1" dirty="0">
                <a:solidFill>
                  <a:schemeClr val="hlink"/>
                </a:solidFill>
              </a:rPr>
              <a:t> *</a:t>
            </a:r>
            <a:r>
              <a:rPr lang="en-US" sz="2400" b="1" dirty="0" err="1">
                <a:solidFill>
                  <a:schemeClr val="hlink"/>
                </a:solidFill>
              </a:rPr>
              <a:t>Aptr</a:t>
            </a:r>
            <a:r>
              <a:rPr lang="en-US" sz="2400" b="1" dirty="0">
                <a:solidFill>
                  <a:schemeClr val="hlink"/>
                </a:solidFill>
              </a:rPr>
              <a:t>;			// declare and initialize </a:t>
            </a:r>
            <a:r>
              <a:rPr lang="en-US" sz="2400" b="1" dirty="0" err="1">
                <a:solidFill>
                  <a:schemeClr val="hlink"/>
                </a:solidFill>
              </a:rPr>
              <a:t>Aptr</a:t>
            </a:r>
            <a:endParaRPr lang="en-US" sz="2400" b="1" dirty="0">
              <a:solidFill>
                <a:schemeClr val="hlink"/>
              </a:solidFill>
            </a:endParaRPr>
          </a:p>
          <a:p>
            <a:pPr>
              <a:tabLst>
                <a:tab pos="465138" algn="l"/>
              </a:tabLst>
            </a:pPr>
            <a:r>
              <a:rPr lang="en-US" sz="2400" b="1" dirty="0">
                <a:solidFill>
                  <a:schemeClr val="hlink"/>
                </a:solidFill>
              </a:rPr>
              <a:t>	</a:t>
            </a:r>
            <a:r>
              <a:rPr lang="en-US" sz="2400" b="1" dirty="0" err="1">
                <a:solidFill>
                  <a:schemeClr val="hlink"/>
                </a:solidFill>
              </a:rPr>
              <a:t>Aptr</a:t>
            </a:r>
            <a:r>
              <a:rPr lang="en-US" sz="2400" b="1" dirty="0">
                <a:solidFill>
                  <a:schemeClr val="hlink"/>
                </a:solidFill>
              </a:rPr>
              <a:t> = &amp;A;		// initialize </a:t>
            </a:r>
            <a:r>
              <a:rPr lang="en-US" sz="2400" b="1" dirty="0" err="1">
                <a:solidFill>
                  <a:schemeClr val="hlink"/>
                </a:solidFill>
              </a:rPr>
              <a:t>Aptr</a:t>
            </a:r>
            <a:r>
              <a:rPr lang="en-US" sz="2400" b="1" dirty="0">
                <a:solidFill>
                  <a:schemeClr val="hlink"/>
                </a:solidFill>
              </a:rPr>
              <a:t> (note that the * is only</a:t>
            </a:r>
          </a:p>
          <a:p>
            <a:pPr>
              <a:tabLst>
                <a:tab pos="465138" algn="l"/>
              </a:tabLst>
            </a:pPr>
            <a:r>
              <a:rPr lang="en-US" sz="2400" b="1" dirty="0">
                <a:solidFill>
                  <a:schemeClr val="hlink"/>
                </a:solidFill>
              </a:rPr>
              <a:t>					// needed when declaring the pointer)</a:t>
            </a:r>
          </a:p>
        </p:txBody>
      </p:sp>
      <p:sp>
        <p:nvSpPr>
          <p:cNvPr id="2" name="Slide Number Placeholder 1"/>
          <p:cNvSpPr>
            <a:spLocks noGrp="1"/>
          </p:cNvSpPr>
          <p:nvPr>
            <p:ph type="sldNum" sz="quarter" idx="12"/>
          </p:nvPr>
        </p:nvSpPr>
        <p:spPr/>
        <p:txBody>
          <a:bodyPr/>
          <a:lstStyle/>
          <a:p>
            <a:pPr>
              <a:defRPr/>
            </a:pPr>
            <a:fld id="{EAF3C3A8-3F46-4DAC-9026-E4C26F31AF33}" type="slidenum">
              <a:rPr lang="en-US" smtClean="0"/>
              <a:pPr>
                <a:defRPr/>
              </a:pPr>
              <a:t>8</a:t>
            </a:fld>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0" y="0"/>
            <a:ext cx="9144000" cy="1631216"/>
          </a:xfrm>
          <a:prstGeom prst="rect">
            <a:avLst/>
          </a:prstGeom>
          <a:noFill/>
          <a:ln w="12700">
            <a:noFill/>
            <a:miter lim="800000"/>
            <a:headEnd type="none" w="sm" len="sm"/>
            <a:tailEnd type="none" w="sm" len="sm"/>
          </a:ln>
        </p:spPr>
        <p:txBody>
          <a:bodyPr>
            <a:spAutoFit/>
          </a:bodyPr>
          <a:lstStyle/>
          <a:p>
            <a:pPr>
              <a:lnSpc>
                <a:spcPct val="100000"/>
              </a:lnSpc>
              <a:spcBef>
                <a:spcPct val="0"/>
              </a:spcBef>
              <a:buFontTx/>
              <a:buNone/>
              <a:tabLst>
                <a:tab pos="465138" algn="l"/>
              </a:tabLst>
            </a:pPr>
            <a:r>
              <a:rPr lang="en-US" sz="2800" b="1" u="sng" dirty="0">
                <a:solidFill>
                  <a:schemeClr val="hlink"/>
                </a:solidFill>
              </a:rPr>
              <a:t>Example:</a:t>
            </a:r>
          </a:p>
          <a:p>
            <a:pPr>
              <a:lnSpc>
                <a:spcPct val="100000"/>
              </a:lnSpc>
              <a:spcBef>
                <a:spcPct val="0"/>
              </a:spcBef>
              <a:buFontTx/>
              <a:buNone/>
              <a:tabLst>
                <a:tab pos="465138" algn="l"/>
              </a:tabLst>
            </a:pPr>
            <a:r>
              <a:rPr lang="en-US" sz="2400" dirty="0"/>
              <a:t>The example on the </a:t>
            </a:r>
            <a:r>
              <a:rPr lang="en-US" sz="2400" dirty="0" smtClean="0"/>
              <a:t>previous </a:t>
            </a:r>
            <a:r>
              <a:rPr lang="en-US" sz="2400" dirty="0"/>
              <a:t>slide was executed below.  Note that the address for </a:t>
            </a:r>
            <a:r>
              <a:rPr lang="en-US" sz="2400" dirty="0" err="1"/>
              <a:t>Aptr</a:t>
            </a:r>
            <a:r>
              <a:rPr lang="en-US" sz="2400" dirty="0"/>
              <a:t> will probably be different for each computer.  What is the address in binary?  </a:t>
            </a:r>
            <a:r>
              <a:rPr lang="en-US" sz="2400" b="1" i="1" dirty="0">
                <a:solidFill>
                  <a:schemeClr val="hlink"/>
                </a:solidFill>
              </a:rPr>
              <a:t>Binary address</a:t>
            </a:r>
            <a:r>
              <a:rPr lang="en-US" sz="2400" dirty="0"/>
              <a:t> = _________________________</a:t>
            </a:r>
          </a:p>
        </p:txBody>
      </p:sp>
      <p:pic>
        <p:nvPicPr>
          <p:cNvPr id="10243" name="Picture 4"/>
          <p:cNvPicPr>
            <a:picLocks noChangeAspect="1" noChangeArrowheads="1"/>
          </p:cNvPicPr>
          <p:nvPr/>
        </p:nvPicPr>
        <p:blipFill>
          <a:blip r:embed="rId3" cstate="print"/>
          <a:srcRect l="19098" t="18210" r="42130" b="56636"/>
          <a:stretch>
            <a:fillRect/>
          </a:stretch>
        </p:blipFill>
        <p:spPr bwMode="auto">
          <a:xfrm>
            <a:off x="0" y="1930400"/>
            <a:ext cx="8391525" cy="4083050"/>
          </a:xfrm>
          <a:prstGeom prst="rect">
            <a:avLst/>
          </a:prstGeom>
          <a:noFill/>
          <a:ln w="28575" algn="ctr">
            <a:solidFill>
              <a:schemeClr val="hlink"/>
            </a:solidFill>
            <a:miter lim="800000"/>
            <a:headEnd/>
            <a:tailEnd/>
          </a:ln>
        </p:spPr>
      </p:pic>
      <p:pic>
        <p:nvPicPr>
          <p:cNvPr id="10244" name="Picture 3"/>
          <p:cNvPicPr>
            <a:picLocks noChangeAspect="1" noChangeArrowheads="1"/>
          </p:cNvPicPr>
          <p:nvPr/>
        </p:nvPicPr>
        <p:blipFill>
          <a:blip r:embed="rId4" cstate="print"/>
          <a:srcRect t="1578" r="66368" b="78107"/>
          <a:stretch>
            <a:fillRect/>
          </a:stretch>
        </p:blipFill>
        <p:spPr bwMode="auto">
          <a:xfrm>
            <a:off x="3587750" y="5162550"/>
            <a:ext cx="5556250" cy="1695450"/>
          </a:xfrm>
          <a:prstGeom prst="rect">
            <a:avLst/>
          </a:prstGeom>
          <a:noFill/>
          <a:ln w="9525" algn="ctr">
            <a:noFill/>
            <a:miter lim="800000"/>
            <a:headEnd/>
            <a:tailEnd/>
          </a:ln>
        </p:spPr>
      </p:pic>
      <p:sp>
        <p:nvSpPr>
          <p:cNvPr id="2" name="Slide Number Placeholder 1"/>
          <p:cNvSpPr>
            <a:spLocks noGrp="1"/>
          </p:cNvSpPr>
          <p:nvPr>
            <p:ph type="sldNum" sz="quarter" idx="12"/>
          </p:nvPr>
        </p:nvSpPr>
        <p:spPr>
          <a:xfrm>
            <a:off x="0" y="6492875"/>
            <a:ext cx="2133600" cy="365125"/>
          </a:xfrm>
        </p:spPr>
        <p:txBody>
          <a:bodyPr/>
          <a:lstStyle/>
          <a:p>
            <a:pPr algn="l">
              <a:defRPr/>
            </a:pPr>
            <a:fld id="{EAF3C3A8-3F46-4DAC-9026-E4C26F31AF33}" type="slidenum">
              <a:rPr lang="en-US" smtClean="0"/>
              <a:pPr algn="l">
                <a:defRPr/>
              </a:pPr>
              <a:t>9</a:t>
            </a:fld>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2389</TotalTime>
  <Pages>28</Pages>
  <Words>1622</Words>
  <Application>Microsoft Office PowerPoint</Application>
  <PresentationFormat>On-screen Show (4:3)</PresentationFormat>
  <Paragraphs>313</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Chapter 11 – Pointer Variables</vt:lpstr>
      <vt:lpstr>PowerPoint Presentation</vt:lpstr>
      <vt:lpstr>PowerPoint Presentation</vt:lpstr>
      <vt:lpstr>PowerPoint Presentation</vt:lpstr>
      <vt:lpstr>PowerPoint Presentation</vt:lpstr>
      <vt:lpstr>Chapter 11 – Pointer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Making</dc:title>
  <dc:subject>chapter 5</dc:subject>
  <dc:creator>Ralph F. Tomlinson</dc:creator>
  <cp:lastModifiedBy>Paul Gordy</cp:lastModifiedBy>
  <cp:revision>266</cp:revision>
  <cp:lastPrinted>1601-01-01T00:00:00Z</cp:lastPrinted>
  <dcterms:created xsi:type="dcterms:W3CDTF">1995-09-20T05:50:46Z</dcterms:created>
  <dcterms:modified xsi:type="dcterms:W3CDTF">2014-12-04T17:51:16Z</dcterms:modified>
</cp:coreProperties>
</file>